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  <Override PartName="/ppt/media/media2.mp4" ContentType="video/unknown"/>
  <Override PartName="/ppt/media/media3.mp4" ContentType="video/unknown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AD1"/>
          </a:solidFill>
        </a:fill>
      </a:tcStyle>
    </a:wholeTbl>
    <a:band2H>
      <a:tcTxStyle b="def" i="def"/>
      <a:tcStyle>
        <a:tcBdr/>
        <a:fill>
          <a:solidFill>
            <a:srgbClr val="E9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B"/>
          </a:solidFill>
        </a:fill>
      </a:tcStyle>
    </a:wholeTbl>
    <a:band2H>
      <a:tcTxStyle b="def" i="def"/>
      <a:tcStyle>
        <a:tcBdr/>
        <a:fill>
          <a:solidFill>
            <a:srgbClr val="E7E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icture Placeholder 7"/>
          <p:cNvSpPr/>
          <p:nvPr>
            <p:ph type="pic" sz="half" idx="21"/>
          </p:nvPr>
        </p:nvSpPr>
        <p:spPr>
          <a:xfrm>
            <a:off x="5947166" y="2486289"/>
            <a:ext cx="5286376" cy="320323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1"/>
          <p:cNvSpPr/>
          <p:nvPr>
            <p:ph type="pic" idx="21"/>
          </p:nvPr>
        </p:nvSpPr>
        <p:spPr>
          <a:xfrm>
            <a:off x="1246716" y="1988456"/>
            <a:ext cx="9698568" cy="383015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/>
          <p:nvPr>
            <p:ph type="pic" sz="half" idx="21"/>
          </p:nvPr>
        </p:nvSpPr>
        <p:spPr>
          <a:xfrm>
            <a:off x="833306" y="1301203"/>
            <a:ext cx="4877707" cy="44755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6"/>
          <p:cNvSpPr/>
          <p:nvPr>
            <p:ph type="pic" sz="quarter" idx="21"/>
          </p:nvPr>
        </p:nvSpPr>
        <p:spPr>
          <a:xfrm>
            <a:off x="7116460" y="1052740"/>
            <a:ext cx="1924015" cy="27091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" name="Picture Placeholder 9"/>
          <p:cNvSpPr/>
          <p:nvPr>
            <p:ph type="pic" sz="quarter" idx="22"/>
          </p:nvPr>
        </p:nvSpPr>
        <p:spPr>
          <a:xfrm>
            <a:off x="8393906" y="2030639"/>
            <a:ext cx="1945483" cy="371132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22"/>
          <p:cNvSpPr/>
          <p:nvPr>
            <p:ph type="pic" sz="half" idx="21"/>
          </p:nvPr>
        </p:nvSpPr>
        <p:spPr>
          <a:xfrm>
            <a:off x="952634" y="958800"/>
            <a:ext cx="5143366" cy="474347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6"/>
          <p:cNvSpPr/>
          <p:nvPr>
            <p:ph type="pic" sz="half" idx="21"/>
          </p:nvPr>
        </p:nvSpPr>
        <p:spPr>
          <a:xfrm>
            <a:off x="5920166" y="910882"/>
            <a:ext cx="5197436" cy="491780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5"/>
          <p:cNvSpPr/>
          <p:nvPr>
            <p:ph type="pic" sz="quarter" idx="21"/>
          </p:nvPr>
        </p:nvSpPr>
        <p:spPr>
          <a:xfrm>
            <a:off x="1540903" y="1715136"/>
            <a:ext cx="2539525" cy="36575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icture Placeholder 6"/>
          <p:cNvSpPr/>
          <p:nvPr>
            <p:ph type="pic" sz="half" idx="21"/>
          </p:nvPr>
        </p:nvSpPr>
        <p:spPr>
          <a:xfrm>
            <a:off x="0" y="1354451"/>
            <a:ext cx="4766872" cy="361534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"/>
          <p:cNvSpPr/>
          <p:nvPr>
            <p:ph type="pic" sz="quarter" idx="21"/>
          </p:nvPr>
        </p:nvSpPr>
        <p:spPr>
          <a:xfrm>
            <a:off x="4206137" y="1301204"/>
            <a:ext cx="2893313" cy="18452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6" name="Picture Placeholder 10"/>
          <p:cNvSpPr/>
          <p:nvPr>
            <p:ph type="pic" sz="quarter" idx="22"/>
          </p:nvPr>
        </p:nvSpPr>
        <p:spPr>
          <a:xfrm>
            <a:off x="1036681" y="4297986"/>
            <a:ext cx="1531259" cy="144879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7" name="Picture Placeholder 14"/>
          <p:cNvSpPr/>
          <p:nvPr>
            <p:ph type="pic" sz="half" idx="23"/>
          </p:nvPr>
        </p:nvSpPr>
        <p:spPr>
          <a:xfrm>
            <a:off x="1066661" y="1301203"/>
            <a:ext cx="6039034" cy="447555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29"/>
          <p:cNvSpPr txBox="1"/>
          <p:nvPr>
            <p:ph type="sldNum" sz="quarter" idx="4294967295"/>
          </p:nvPr>
        </p:nvSpPr>
        <p:spPr>
          <a:xfrm>
            <a:off x="750649" y="5930646"/>
            <a:ext cx="203024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3" name="LOGO-QUBIC 2.mp4" descr="LOGO-QUBIC 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8387" y="80884"/>
            <a:ext cx="12015226" cy="66962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9" name="Group 22"/>
          <p:cNvGrpSpPr/>
          <p:nvPr/>
        </p:nvGrpSpPr>
        <p:grpSpPr>
          <a:xfrm>
            <a:off x="511062" y="303416"/>
            <a:ext cx="11140987" cy="5993390"/>
            <a:chOff x="-80010" y="-39409"/>
            <a:chExt cx="11140984" cy="5993388"/>
          </a:xfrm>
        </p:grpSpPr>
        <p:grpSp>
          <p:nvGrpSpPr>
            <p:cNvPr id="107" name="Group 24"/>
            <p:cNvGrpSpPr/>
            <p:nvPr/>
          </p:nvGrpSpPr>
          <p:grpSpPr>
            <a:xfrm>
              <a:off x="-80011" y="-39410"/>
              <a:ext cx="11118231" cy="355836"/>
              <a:chOff x="-80010" y="-39409"/>
              <a:chExt cx="11118230" cy="355834"/>
            </a:xfrm>
          </p:grpSpPr>
          <p:sp>
            <p:nvSpPr>
              <p:cNvPr id="104" name="Straight Connector 33"/>
              <p:cNvSpPr/>
              <p:nvPr/>
            </p:nvSpPr>
            <p:spPr>
              <a:xfrm>
                <a:off x="1252769" y="153670"/>
                <a:ext cx="815264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05" name="BRAND-QUBIK.png" descr="BRAND-QUBIK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80011" y="33388"/>
                <a:ext cx="732648" cy="240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6" name="NevTrace-logo.png" descr="NevTrace-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711863" y="-39410"/>
                <a:ext cx="1326357" cy="355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08" name="Graphic 70"/>
            <p:cNvSpPr/>
            <p:nvPr/>
          </p:nvSpPr>
          <p:spPr>
            <a:xfrm>
              <a:off x="10378602" y="5837217"/>
              <a:ext cx="682372" cy="11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5" y="16851"/>
                  </a:moveTo>
                  <a:lnTo>
                    <a:pt x="3926" y="17257"/>
                  </a:lnTo>
                  <a:lnTo>
                    <a:pt x="3986" y="17583"/>
                  </a:lnTo>
                  <a:lnTo>
                    <a:pt x="4001" y="18493"/>
                  </a:lnTo>
                  <a:lnTo>
                    <a:pt x="3986" y="19404"/>
                  </a:lnTo>
                  <a:lnTo>
                    <a:pt x="3926" y="19811"/>
                  </a:lnTo>
                  <a:lnTo>
                    <a:pt x="3895" y="20136"/>
                  </a:lnTo>
                  <a:lnTo>
                    <a:pt x="3727" y="20868"/>
                  </a:lnTo>
                  <a:lnTo>
                    <a:pt x="3681" y="21112"/>
                  </a:lnTo>
                  <a:lnTo>
                    <a:pt x="3591" y="21437"/>
                  </a:lnTo>
                  <a:lnTo>
                    <a:pt x="3422" y="21600"/>
                  </a:lnTo>
                  <a:lnTo>
                    <a:pt x="3268" y="21437"/>
                  </a:lnTo>
                  <a:lnTo>
                    <a:pt x="3208" y="21112"/>
                  </a:lnTo>
                  <a:lnTo>
                    <a:pt x="3118" y="20868"/>
                  </a:lnTo>
                  <a:lnTo>
                    <a:pt x="2017" y="14866"/>
                  </a:lnTo>
                  <a:lnTo>
                    <a:pt x="886" y="20868"/>
                  </a:lnTo>
                  <a:lnTo>
                    <a:pt x="826" y="21112"/>
                  </a:lnTo>
                  <a:lnTo>
                    <a:pt x="751" y="21437"/>
                  </a:lnTo>
                  <a:lnTo>
                    <a:pt x="582" y="21600"/>
                  </a:lnTo>
                  <a:lnTo>
                    <a:pt x="413" y="21437"/>
                  </a:lnTo>
                  <a:lnTo>
                    <a:pt x="353" y="21112"/>
                  </a:lnTo>
                  <a:lnTo>
                    <a:pt x="277" y="20868"/>
                  </a:lnTo>
                  <a:lnTo>
                    <a:pt x="139" y="20136"/>
                  </a:lnTo>
                  <a:lnTo>
                    <a:pt x="78" y="19811"/>
                  </a:lnTo>
                  <a:lnTo>
                    <a:pt x="48" y="19404"/>
                  </a:lnTo>
                  <a:lnTo>
                    <a:pt x="3" y="18493"/>
                  </a:lnTo>
                  <a:lnTo>
                    <a:pt x="48" y="17583"/>
                  </a:lnTo>
                  <a:lnTo>
                    <a:pt x="78" y="17257"/>
                  </a:lnTo>
                  <a:lnTo>
                    <a:pt x="139" y="16851"/>
                  </a:lnTo>
                  <a:lnTo>
                    <a:pt x="1269" y="10849"/>
                  </a:lnTo>
                  <a:lnTo>
                    <a:pt x="136" y="4766"/>
                  </a:lnTo>
                  <a:lnTo>
                    <a:pt x="75" y="4359"/>
                  </a:lnTo>
                  <a:lnTo>
                    <a:pt x="45" y="4034"/>
                  </a:lnTo>
                  <a:lnTo>
                    <a:pt x="0" y="3123"/>
                  </a:lnTo>
                  <a:lnTo>
                    <a:pt x="45" y="2212"/>
                  </a:lnTo>
                  <a:lnTo>
                    <a:pt x="75" y="1968"/>
                  </a:lnTo>
                  <a:lnTo>
                    <a:pt x="136" y="1480"/>
                  </a:lnTo>
                  <a:lnTo>
                    <a:pt x="274" y="748"/>
                  </a:lnTo>
                  <a:lnTo>
                    <a:pt x="350" y="423"/>
                  </a:lnTo>
                  <a:lnTo>
                    <a:pt x="410" y="179"/>
                  </a:lnTo>
                  <a:lnTo>
                    <a:pt x="579" y="16"/>
                  </a:lnTo>
                  <a:lnTo>
                    <a:pt x="748" y="179"/>
                  </a:lnTo>
                  <a:lnTo>
                    <a:pt x="823" y="423"/>
                  </a:lnTo>
                  <a:lnTo>
                    <a:pt x="883" y="748"/>
                  </a:lnTo>
                  <a:lnTo>
                    <a:pt x="2014" y="6750"/>
                  </a:lnTo>
                  <a:lnTo>
                    <a:pt x="3118" y="732"/>
                  </a:lnTo>
                  <a:lnTo>
                    <a:pt x="3208" y="407"/>
                  </a:lnTo>
                  <a:lnTo>
                    <a:pt x="3268" y="163"/>
                  </a:lnTo>
                  <a:lnTo>
                    <a:pt x="3422" y="0"/>
                  </a:lnTo>
                  <a:lnTo>
                    <a:pt x="3591" y="163"/>
                  </a:lnTo>
                  <a:lnTo>
                    <a:pt x="3681" y="407"/>
                  </a:lnTo>
                  <a:lnTo>
                    <a:pt x="3727" y="732"/>
                  </a:lnTo>
                  <a:lnTo>
                    <a:pt x="3895" y="1464"/>
                  </a:lnTo>
                  <a:lnTo>
                    <a:pt x="3926" y="1952"/>
                  </a:lnTo>
                  <a:lnTo>
                    <a:pt x="3986" y="2196"/>
                  </a:lnTo>
                  <a:lnTo>
                    <a:pt x="4001" y="3107"/>
                  </a:lnTo>
                  <a:lnTo>
                    <a:pt x="3986" y="4017"/>
                  </a:lnTo>
                  <a:lnTo>
                    <a:pt x="3926" y="4343"/>
                  </a:lnTo>
                  <a:lnTo>
                    <a:pt x="3895" y="4749"/>
                  </a:lnTo>
                  <a:lnTo>
                    <a:pt x="2765" y="10833"/>
                  </a:lnTo>
                  <a:lnTo>
                    <a:pt x="3895" y="16834"/>
                  </a:lnTo>
                  <a:close/>
                  <a:moveTo>
                    <a:pt x="8629" y="10849"/>
                  </a:moveTo>
                  <a:lnTo>
                    <a:pt x="9760" y="4766"/>
                  </a:lnTo>
                  <a:lnTo>
                    <a:pt x="9790" y="4359"/>
                  </a:lnTo>
                  <a:lnTo>
                    <a:pt x="9850" y="4034"/>
                  </a:lnTo>
                  <a:lnTo>
                    <a:pt x="9865" y="3123"/>
                  </a:lnTo>
                  <a:lnTo>
                    <a:pt x="9850" y="2212"/>
                  </a:lnTo>
                  <a:lnTo>
                    <a:pt x="9790" y="1968"/>
                  </a:lnTo>
                  <a:lnTo>
                    <a:pt x="9760" y="1480"/>
                  </a:lnTo>
                  <a:lnTo>
                    <a:pt x="9591" y="748"/>
                  </a:lnTo>
                  <a:lnTo>
                    <a:pt x="9546" y="423"/>
                  </a:lnTo>
                  <a:lnTo>
                    <a:pt x="9455" y="179"/>
                  </a:lnTo>
                  <a:lnTo>
                    <a:pt x="9286" y="16"/>
                  </a:lnTo>
                  <a:lnTo>
                    <a:pt x="9133" y="179"/>
                  </a:lnTo>
                  <a:lnTo>
                    <a:pt x="9072" y="423"/>
                  </a:lnTo>
                  <a:lnTo>
                    <a:pt x="8982" y="748"/>
                  </a:lnTo>
                  <a:lnTo>
                    <a:pt x="7881" y="6750"/>
                  </a:lnTo>
                  <a:lnTo>
                    <a:pt x="6751" y="732"/>
                  </a:lnTo>
                  <a:lnTo>
                    <a:pt x="6690" y="407"/>
                  </a:lnTo>
                  <a:lnTo>
                    <a:pt x="6615" y="163"/>
                  </a:lnTo>
                  <a:lnTo>
                    <a:pt x="6446" y="0"/>
                  </a:lnTo>
                  <a:lnTo>
                    <a:pt x="6277" y="163"/>
                  </a:lnTo>
                  <a:lnTo>
                    <a:pt x="6217" y="407"/>
                  </a:lnTo>
                  <a:lnTo>
                    <a:pt x="6142" y="732"/>
                  </a:lnTo>
                  <a:lnTo>
                    <a:pt x="6003" y="1464"/>
                  </a:lnTo>
                  <a:lnTo>
                    <a:pt x="5943" y="1952"/>
                  </a:lnTo>
                  <a:lnTo>
                    <a:pt x="5913" y="2196"/>
                  </a:lnTo>
                  <a:lnTo>
                    <a:pt x="5867" y="3107"/>
                  </a:lnTo>
                  <a:lnTo>
                    <a:pt x="5913" y="4017"/>
                  </a:lnTo>
                  <a:lnTo>
                    <a:pt x="5943" y="4343"/>
                  </a:lnTo>
                  <a:lnTo>
                    <a:pt x="6003" y="4749"/>
                  </a:lnTo>
                  <a:lnTo>
                    <a:pt x="7134" y="10833"/>
                  </a:lnTo>
                  <a:lnTo>
                    <a:pt x="6003" y="16834"/>
                  </a:lnTo>
                  <a:lnTo>
                    <a:pt x="5943" y="17241"/>
                  </a:lnTo>
                  <a:lnTo>
                    <a:pt x="5913" y="17566"/>
                  </a:lnTo>
                  <a:lnTo>
                    <a:pt x="5867" y="18477"/>
                  </a:lnTo>
                  <a:lnTo>
                    <a:pt x="5913" y="19388"/>
                  </a:lnTo>
                  <a:lnTo>
                    <a:pt x="5943" y="19794"/>
                  </a:lnTo>
                  <a:lnTo>
                    <a:pt x="6003" y="20120"/>
                  </a:lnTo>
                  <a:lnTo>
                    <a:pt x="6142" y="20852"/>
                  </a:lnTo>
                  <a:lnTo>
                    <a:pt x="6217" y="21096"/>
                  </a:lnTo>
                  <a:lnTo>
                    <a:pt x="6277" y="21421"/>
                  </a:lnTo>
                  <a:lnTo>
                    <a:pt x="6446" y="21584"/>
                  </a:lnTo>
                  <a:lnTo>
                    <a:pt x="6615" y="21421"/>
                  </a:lnTo>
                  <a:lnTo>
                    <a:pt x="6690" y="21096"/>
                  </a:lnTo>
                  <a:lnTo>
                    <a:pt x="6751" y="20852"/>
                  </a:lnTo>
                  <a:lnTo>
                    <a:pt x="7881" y="14850"/>
                  </a:lnTo>
                  <a:lnTo>
                    <a:pt x="8982" y="20852"/>
                  </a:lnTo>
                  <a:lnTo>
                    <a:pt x="9072" y="21096"/>
                  </a:lnTo>
                  <a:lnTo>
                    <a:pt x="9133" y="21421"/>
                  </a:lnTo>
                  <a:lnTo>
                    <a:pt x="9286" y="21584"/>
                  </a:lnTo>
                  <a:lnTo>
                    <a:pt x="9455" y="21421"/>
                  </a:lnTo>
                  <a:lnTo>
                    <a:pt x="9546" y="21096"/>
                  </a:lnTo>
                  <a:lnTo>
                    <a:pt x="9591" y="20852"/>
                  </a:lnTo>
                  <a:lnTo>
                    <a:pt x="9760" y="20120"/>
                  </a:lnTo>
                  <a:lnTo>
                    <a:pt x="9790" y="19794"/>
                  </a:lnTo>
                  <a:lnTo>
                    <a:pt x="9850" y="19388"/>
                  </a:lnTo>
                  <a:lnTo>
                    <a:pt x="9865" y="18477"/>
                  </a:lnTo>
                  <a:lnTo>
                    <a:pt x="9850" y="17566"/>
                  </a:lnTo>
                  <a:lnTo>
                    <a:pt x="9790" y="17241"/>
                  </a:lnTo>
                  <a:lnTo>
                    <a:pt x="9760" y="16834"/>
                  </a:lnTo>
                  <a:lnTo>
                    <a:pt x="8629" y="10833"/>
                  </a:lnTo>
                  <a:close/>
                  <a:moveTo>
                    <a:pt x="14496" y="10849"/>
                  </a:moveTo>
                  <a:lnTo>
                    <a:pt x="15627" y="4766"/>
                  </a:lnTo>
                  <a:lnTo>
                    <a:pt x="15657" y="4359"/>
                  </a:lnTo>
                  <a:lnTo>
                    <a:pt x="15718" y="4034"/>
                  </a:lnTo>
                  <a:lnTo>
                    <a:pt x="15733" y="3123"/>
                  </a:lnTo>
                  <a:lnTo>
                    <a:pt x="15718" y="2212"/>
                  </a:lnTo>
                  <a:lnTo>
                    <a:pt x="15657" y="1968"/>
                  </a:lnTo>
                  <a:lnTo>
                    <a:pt x="15627" y="1480"/>
                  </a:lnTo>
                  <a:lnTo>
                    <a:pt x="15458" y="748"/>
                  </a:lnTo>
                  <a:lnTo>
                    <a:pt x="15413" y="423"/>
                  </a:lnTo>
                  <a:lnTo>
                    <a:pt x="15323" y="179"/>
                  </a:lnTo>
                  <a:lnTo>
                    <a:pt x="15154" y="16"/>
                  </a:lnTo>
                  <a:lnTo>
                    <a:pt x="15000" y="179"/>
                  </a:lnTo>
                  <a:lnTo>
                    <a:pt x="14940" y="423"/>
                  </a:lnTo>
                  <a:lnTo>
                    <a:pt x="14849" y="748"/>
                  </a:lnTo>
                  <a:lnTo>
                    <a:pt x="13749" y="6750"/>
                  </a:lnTo>
                  <a:lnTo>
                    <a:pt x="12618" y="748"/>
                  </a:lnTo>
                  <a:lnTo>
                    <a:pt x="12558" y="423"/>
                  </a:lnTo>
                  <a:lnTo>
                    <a:pt x="12482" y="179"/>
                  </a:lnTo>
                  <a:lnTo>
                    <a:pt x="12314" y="16"/>
                  </a:lnTo>
                  <a:lnTo>
                    <a:pt x="12145" y="179"/>
                  </a:lnTo>
                  <a:lnTo>
                    <a:pt x="12084" y="423"/>
                  </a:lnTo>
                  <a:lnTo>
                    <a:pt x="12009" y="748"/>
                  </a:lnTo>
                  <a:lnTo>
                    <a:pt x="11870" y="1480"/>
                  </a:lnTo>
                  <a:lnTo>
                    <a:pt x="11810" y="1968"/>
                  </a:lnTo>
                  <a:lnTo>
                    <a:pt x="11780" y="2212"/>
                  </a:lnTo>
                  <a:lnTo>
                    <a:pt x="11735" y="3123"/>
                  </a:lnTo>
                  <a:lnTo>
                    <a:pt x="11780" y="4034"/>
                  </a:lnTo>
                  <a:lnTo>
                    <a:pt x="11810" y="4359"/>
                  </a:lnTo>
                  <a:lnTo>
                    <a:pt x="11870" y="4766"/>
                  </a:lnTo>
                  <a:lnTo>
                    <a:pt x="13001" y="10849"/>
                  </a:lnTo>
                  <a:lnTo>
                    <a:pt x="11870" y="16851"/>
                  </a:lnTo>
                  <a:lnTo>
                    <a:pt x="11810" y="17257"/>
                  </a:lnTo>
                  <a:lnTo>
                    <a:pt x="11780" y="17583"/>
                  </a:lnTo>
                  <a:lnTo>
                    <a:pt x="11735" y="18493"/>
                  </a:lnTo>
                  <a:lnTo>
                    <a:pt x="11780" y="19404"/>
                  </a:lnTo>
                  <a:lnTo>
                    <a:pt x="11810" y="19811"/>
                  </a:lnTo>
                  <a:lnTo>
                    <a:pt x="11870" y="20136"/>
                  </a:lnTo>
                  <a:lnTo>
                    <a:pt x="12009" y="20868"/>
                  </a:lnTo>
                  <a:lnTo>
                    <a:pt x="12084" y="21112"/>
                  </a:lnTo>
                  <a:lnTo>
                    <a:pt x="12145" y="21437"/>
                  </a:lnTo>
                  <a:lnTo>
                    <a:pt x="12314" y="21600"/>
                  </a:lnTo>
                  <a:lnTo>
                    <a:pt x="12482" y="21437"/>
                  </a:lnTo>
                  <a:lnTo>
                    <a:pt x="12558" y="21112"/>
                  </a:lnTo>
                  <a:lnTo>
                    <a:pt x="12618" y="20868"/>
                  </a:lnTo>
                  <a:lnTo>
                    <a:pt x="13749" y="14866"/>
                  </a:lnTo>
                  <a:lnTo>
                    <a:pt x="14849" y="20868"/>
                  </a:lnTo>
                  <a:lnTo>
                    <a:pt x="14940" y="21112"/>
                  </a:lnTo>
                  <a:lnTo>
                    <a:pt x="15000" y="21437"/>
                  </a:lnTo>
                  <a:lnTo>
                    <a:pt x="15154" y="21600"/>
                  </a:lnTo>
                  <a:lnTo>
                    <a:pt x="15323" y="21437"/>
                  </a:lnTo>
                  <a:lnTo>
                    <a:pt x="15413" y="21112"/>
                  </a:lnTo>
                  <a:lnTo>
                    <a:pt x="15458" y="20868"/>
                  </a:lnTo>
                  <a:lnTo>
                    <a:pt x="15627" y="20136"/>
                  </a:lnTo>
                  <a:lnTo>
                    <a:pt x="15657" y="19811"/>
                  </a:lnTo>
                  <a:lnTo>
                    <a:pt x="15718" y="19404"/>
                  </a:lnTo>
                  <a:lnTo>
                    <a:pt x="15733" y="18493"/>
                  </a:lnTo>
                  <a:lnTo>
                    <a:pt x="15718" y="17583"/>
                  </a:lnTo>
                  <a:lnTo>
                    <a:pt x="15657" y="17257"/>
                  </a:lnTo>
                  <a:lnTo>
                    <a:pt x="15627" y="16851"/>
                  </a:lnTo>
                  <a:lnTo>
                    <a:pt x="14496" y="10849"/>
                  </a:lnTo>
                  <a:close/>
                  <a:moveTo>
                    <a:pt x="20364" y="10849"/>
                  </a:moveTo>
                  <a:lnTo>
                    <a:pt x="21494" y="4766"/>
                  </a:lnTo>
                  <a:lnTo>
                    <a:pt x="21525" y="4359"/>
                  </a:lnTo>
                  <a:lnTo>
                    <a:pt x="21585" y="4034"/>
                  </a:lnTo>
                  <a:lnTo>
                    <a:pt x="21600" y="3123"/>
                  </a:lnTo>
                  <a:lnTo>
                    <a:pt x="21585" y="2212"/>
                  </a:lnTo>
                  <a:lnTo>
                    <a:pt x="21525" y="1968"/>
                  </a:lnTo>
                  <a:lnTo>
                    <a:pt x="21494" y="1480"/>
                  </a:lnTo>
                  <a:lnTo>
                    <a:pt x="21326" y="748"/>
                  </a:lnTo>
                  <a:lnTo>
                    <a:pt x="21280" y="423"/>
                  </a:lnTo>
                  <a:lnTo>
                    <a:pt x="21190" y="179"/>
                  </a:lnTo>
                  <a:lnTo>
                    <a:pt x="21021" y="16"/>
                  </a:lnTo>
                  <a:lnTo>
                    <a:pt x="20867" y="179"/>
                  </a:lnTo>
                  <a:lnTo>
                    <a:pt x="20807" y="423"/>
                  </a:lnTo>
                  <a:lnTo>
                    <a:pt x="20717" y="748"/>
                  </a:lnTo>
                  <a:lnTo>
                    <a:pt x="19616" y="6750"/>
                  </a:lnTo>
                  <a:lnTo>
                    <a:pt x="18485" y="748"/>
                  </a:lnTo>
                  <a:lnTo>
                    <a:pt x="18425" y="423"/>
                  </a:lnTo>
                  <a:lnTo>
                    <a:pt x="18350" y="179"/>
                  </a:lnTo>
                  <a:lnTo>
                    <a:pt x="18181" y="16"/>
                  </a:lnTo>
                  <a:lnTo>
                    <a:pt x="18012" y="179"/>
                  </a:lnTo>
                  <a:lnTo>
                    <a:pt x="17952" y="423"/>
                  </a:lnTo>
                  <a:lnTo>
                    <a:pt x="17876" y="748"/>
                  </a:lnTo>
                  <a:lnTo>
                    <a:pt x="17738" y="1480"/>
                  </a:lnTo>
                  <a:lnTo>
                    <a:pt x="17677" y="1968"/>
                  </a:lnTo>
                  <a:lnTo>
                    <a:pt x="17647" y="2212"/>
                  </a:lnTo>
                  <a:lnTo>
                    <a:pt x="17602" y="3123"/>
                  </a:lnTo>
                  <a:lnTo>
                    <a:pt x="17647" y="4034"/>
                  </a:lnTo>
                  <a:lnTo>
                    <a:pt x="17677" y="4359"/>
                  </a:lnTo>
                  <a:lnTo>
                    <a:pt x="17738" y="4766"/>
                  </a:lnTo>
                  <a:lnTo>
                    <a:pt x="18868" y="10849"/>
                  </a:lnTo>
                  <a:lnTo>
                    <a:pt x="17738" y="16851"/>
                  </a:lnTo>
                  <a:lnTo>
                    <a:pt x="17677" y="17257"/>
                  </a:lnTo>
                  <a:lnTo>
                    <a:pt x="17647" y="17583"/>
                  </a:lnTo>
                  <a:lnTo>
                    <a:pt x="17602" y="18493"/>
                  </a:lnTo>
                  <a:lnTo>
                    <a:pt x="17647" y="19404"/>
                  </a:lnTo>
                  <a:lnTo>
                    <a:pt x="17677" y="19811"/>
                  </a:lnTo>
                  <a:lnTo>
                    <a:pt x="17738" y="20136"/>
                  </a:lnTo>
                  <a:lnTo>
                    <a:pt x="17876" y="20868"/>
                  </a:lnTo>
                  <a:lnTo>
                    <a:pt x="17952" y="21112"/>
                  </a:lnTo>
                  <a:lnTo>
                    <a:pt x="18012" y="21437"/>
                  </a:lnTo>
                  <a:lnTo>
                    <a:pt x="18181" y="21600"/>
                  </a:lnTo>
                  <a:lnTo>
                    <a:pt x="18350" y="21437"/>
                  </a:lnTo>
                  <a:lnTo>
                    <a:pt x="18425" y="21112"/>
                  </a:lnTo>
                  <a:lnTo>
                    <a:pt x="18485" y="20868"/>
                  </a:lnTo>
                  <a:lnTo>
                    <a:pt x="19616" y="14866"/>
                  </a:lnTo>
                  <a:lnTo>
                    <a:pt x="20717" y="20868"/>
                  </a:lnTo>
                  <a:lnTo>
                    <a:pt x="20807" y="21112"/>
                  </a:lnTo>
                  <a:lnTo>
                    <a:pt x="20867" y="21437"/>
                  </a:lnTo>
                  <a:lnTo>
                    <a:pt x="21021" y="21600"/>
                  </a:lnTo>
                  <a:lnTo>
                    <a:pt x="21190" y="21437"/>
                  </a:lnTo>
                  <a:lnTo>
                    <a:pt x="21280" y="21112"/>
                  </a:lnTo>
                  <a:lnTo>
                    <a:pt x="21326" y="20868"/>
                  </a:lnTo>
                  <a:lnTo>
                    <a:pt x="21494" y="20136"/>
                  </a:lnTo>
                  <a:lnTo>
                    <a:pt x="21525" y="19811"/>
                  </a:lnTo>
                  <a:lnTo>
                    <a:pt x="21585" y="19404"/>
                  </a:lnTo>
                  <a:lnTo>
                    <a:pt x="21600" y="18493"/>
                  </a:lnTo>
                  <a:lnTo>
                    <a:pt x="21585" y="17583"/>
                  </a:lnTo>
                  <a:lnTo>
                    <a:pt x="21525" y="17257"/>
                  </a:lnTo>
                  <a:lnTo>
                    <a:pt x="21494" y="16851"/>
                  </a:lnTo>
                  <a:lnTo>
                    <a:pt x="20364" y="1084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112" name="Group 32"/>
          <p:cNvGrpSpPr/>
          <p:nvPr/>
        </p:nvGrpSpPr>
        <p:grpSpPr>
          <a:xfrm>
            <a:off x="1001858" y="4924746"/>
            <a:ext cx="802640" cy="802641"/>
            <a:chOff x="0" y="0"/>
            <a:chExt cx="802639" cy="802639"/>
          </a:xfrm>
        </p:grpSpPr>
        <p:sp>
          <p:nvSpPr>
            <p:cNvPr id="110" name="Oval 34"/>
            <p:cNvSpPr/>
            <p:nvPr/>
          </p:nvSpPr>
          <p:spPr>
            <a:xfrm>
              <a:off x="-1" y="-1"/>
              <a:ext cx="802641" cy="802641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11" name="Oval 37"/>
            <p:cNvSpPr/>
            <p:nvPr/>
          </p:nvSpPr>
          <p:spPr>
            <a:xfrm>
              <a:off x="189713" y="189713"/>
              <a:ext cx="423214" cy="423214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115" name="Group 32"/>
          <p:cNvGrpSpPr/>
          <p:nvPr/>
        </p:nvGrpSpPr>
        <p:grpSpPr>
          <a:xfrm>
            <a:off x="9867617" y="4924746"/>
            <a:ext cx="802641" cy="802641"/>
            <a:chOff x="0" y="0"/>
            <a:chExt cx="802639" cy="802639"/>
          </a:xfrm>
        </p:grpSpPr>
        <p:sp>
          <p:nvSpPr>
            <p:cNvPr id="113" name="Oval 34"/>
            <p:cNvSpPr/>
            <p:nvPr/>
          </p:nvSpPr>
          <p:spPr>
            <a:xfrm>
              <a:off x="-1" y="-1"/>
              <a:ext cx="802641" cy="802641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14" name="Oval 37"/>
            <p:cNvSpPr/>
            <p:nvPr/>
          </p:nvSpPr>
          <p:spPr>
            <a:xfrm>
              <a:off x="189713" y="189713"/>
              <a:ext cx="423214" cy="423214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0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30"/>
          <p:cNvSpPr txBox="1"/>
          <p:nvPr/>
        </p:nvSpPr>
        <p:spPr>
          <a:xfrm>
            <a:off x="6084211" y="2417884"/>
            <a:ext cx="5933559" cy="792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Qubic is amazing, but out of reach for most users.</a:t>
            </a:r>
            <a:endParaRPr b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8" name="TextBox 31"/>
          <p:cNvSpPr txBox="1"/>
          <p:nvPr/>
        </p:nvSpPr>
        <p:spPr>
          <a:xfrm>
            <a:off x="6058917" y="1585381"/>
            <a:ext cx="5171256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problem</a:t>
            </a:r>
          </a:p>
        </p:txBody>
      </p:sp>
      <p:sp>
        <p:nvSpPr>
          <p:cNvPr id="119" name="TextBox 15"/>
          <p:cNvSpPr txBox="1"/>
          <p:nvPr>
            <p:ph type="sldNum" sz="quarter" idx="4294967295"/>
          </p:nvPr>
        </p:nvSpPr>
        <p:spPr>
          <a:xfrm>
            <a:off x="750649" y="5930646"/>
            <a:ext cx="203024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20" name="dassas.jpg" descr="dassas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9100" t="4564" r="19101" b="10358"/>
          <a:stretch>
            <a:fillRect/>
          </a:stretch>
        </p:blipFill>
        <p:spPr>
          <a:xfrm>
            <a:off x="833306" y="1301203"/>
            <a:ext cx="4877594" cy="4475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05" y="0"/>
                </a:moveTo>
                <a:cubicBezTo>
                  <a:pt x="897" y="0"/>
                  <a:pt x="0" y="978"/>
                  <a:pt x="0" y="2185"/>
                </a:cubicBezTo>
                <a:lnTo>
                  <a:pt x="0" y="15467"/>
                </a:lnTo>
                <a:cubicBezTo>
                  <a:pt x="0" y="16674"/>
                  <a:pt x="897" y="17652"/>
                  <a:pt x="2005" y="17652"/>
                </a:cubicBezTo>
                <a:lnTo>
                  <a:pt x="4649" y="17652"/>
                </a:lnTo>
                <a:cubicBezTo>
                  <a:pt x="6031" y="17652"/>
                  <a:pt x="7151" y="18874"/>
                  <a:pt x="7151" y="20380"/>
                </a:cubicBezTo>
                <a:lnTo>
                  <a:pt x="7151" y="18976"/>
                </a:lnTo>
                <a:cubicBezTo>
                  <a:pt x="7151" y="20425"/>
                  <a:pt x="8229" y="21600"/>
                  <a:pt x="9559" y="21600"/>
                </a:cubicBezTo>
                <a:lnTo>
                  <a:pt x="19192" y="21600"/>
                </a:lnTo>
                <a:cubicBezTo>
                  <a:pt x="20522" y="21600"/>
                  <a:pt x="21600" y="20425"/>
                  <a:pt x="21600" y="18976"/>
                </a:cubicBezTo>
                <a:lnTo>
                  <a:pt x="21600" y="6572"/>
                </a:lnTo>
                <a:cubicBezTo>
                  <a:pt x="21600" y="5122"/>
                  <a:pt x="20522" y="3948"/>
                  <a:pt x="19192" y="3948"/>
                </a:cubicBezTo>
                <a:lnTo>
                  <a:pt x="14538" y="3948"/>
                </a:lnTo>
                <a:cubicBezTo>
                  <a:pt x="13156" y="3948"/>
                  <a:pt x="12036" y="2726"/>
                  <a:pt x="12036" y="1220"/>
                </a:cubicBezTo>
                <a:lnTo>
                  <a:pt x="12036" y="2185"/>
                </a:lnTo>
                <a:cubicBezTo>
                  <a:pt x="12036" y="978"/>
                  <a:pt x="11138" y="0"/>
                  <a:pt x="10030" y="0"/>
                </a:cubicBezTo>
                <a:lnTo>
                  <a:pt x="2005" y="0"/>
                </a:lnTo>
                <a:close/>
              </a:path>
            </a:pathLst>
          </a:custGeom>
          <a:ln>
            <a:solidFill>
              <a:srgbClr val="FFFFFF"/>
            </a:solidFill>
          </a:ln>
        </p:spPr>
      </p:pic>
      <p:grpSp>
        <p:nvGrpSpPr>
          <p:cNvPr id="126" name="Group 22"/>
          <p:cNvGrpSpPr/>
          <p:nvPr/>
        </p:nvGrpSpPr>
        <p:grpSpPr>
          <a:xfrm>
            <a:off x="511062" y="303416"/>
            <a:ext cx="11140987" cy="5993390"/>
            <a:chOff x="-80010" y="-39409"/>
            <a:chExt cx="11140984" cy="5993388"/>
          </a:xfrm>
        </p:grpSpPr>
        <p:grpSp>
          <p:nvGrpSpPr>
            <p:cNvPr id="124" name="Group 24"/>
            <p:cNvGrpSpPr/>
            <p:nvPr/>
          </p:nvGrpSpPr>
          <p:grpSpPr>
            <a:xfrm>
              <a:off x="-80011" y="-39410"/>
              <a:ext cx="11118231" cy="355836"/>
              <a:chOff x="-80010" y="-39409"/>
              <a:chExt cx="11118230" cy="355834"/>
            </a:xfrm>
          </p:grpSpPr>
          <p:sp>
            <p:nvSpPr>
              <p:cNvPr id="121" name="Straight Connector 33"/>
              <p:cNvSpPr/>
              <p:nvPr/>
            </p:nvSpPr>
            <p:spPr>
              <a:xfrm>
                <a:off x="1252769" y="153670"/>
                <a:ext cx="815264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22" name="BRAND-QUBIK.png" descr="BRAND-QUBIK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80011" y="33388"/>
                <a:ext cx="732649" cy="240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3" name="NevTrace-logo.png" descr="NevTrace-logo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711863" y="-39410"/>
                <a:ext cx="1326357" cy="355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25" name="Graphic 70"/>
            <p:cNvSpPr/>
            <p:nvPr/>
          </p:nvSpPr>
          <p:spPr>
            <a:xfrm>
              <a:off x="10378602" y="5837217"/>
              <a:ext cx="682372" cy="11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5" y="16851"/>
                  </a:moveTo>
                  <a:lnTo>
                    <a:pt x="3926" y="17257"/>
                  </a:lnTo>
                  <a:lnTo>
                    <a:pt x="3986" y="17583"/>
                  </a:lnTo>
                  <a:lnTo>
                    <a:pt x="4001" y="18493"/>
                  </a:lnTo>
                  <a:lnTo>
                    <a:pt x="3986" y="19404"/>
                  </a:lnTo>
                  <a:lnTo>
                    <a:pt x="3926" y="19811"/>
                  </a:lnTo>
                  <a:lnTo>
                    <a:pt x="3895" y="20136"/>
                  </a:lnTo>
                  <a:lnTo>
                    <a:pt x="3727" y="20868"/>
                  </a:lnTo>
                  <a:lnTo>
                    <a:pt x="3681" y="21112"/>
                  </a:lnTo>
                  <a:lnTo>
                    <a:pt x="3591" y="21437"/>
                  </a:lnTo>
                  <a:lnTo>
                    <a:pt x="3422" y="21600"/>
                  </a:lnTo>
                  <a:lnTo>
                    <a:pt x="3268" y="21437"/>
                  </a:lnTo>
                  <a:lnTo>
                    <a:pt x="3208" y="21112"/>
                  </a:lnTo>
                  <a:lnTo>
                    <a:pt x="3118" y="20868"/>
                  </a:lnTo>
                  <a:lnTo>
                    <a:pt x="2017" y="14866"/>
                  </a:lnTo>
                  <a:lnTo>
                    <a:pt x="886" y="20868"/>
                  </a:lnTo>
                  <a:lnTo>
                    <a:pt x="826" y="21112"/>
                  </a:lnTo>
                  <a:lnTo>
                    <a:pt x="751" y="21437"/>
                  </a:lnTo>
                  <a:lnTo>
                    <a:pt x="582" y="21600"/>
                  </a:lnTo>
                  <a:lnTo>
                    <a:pt x="413" y="21437"/>
                  </a:lnTo>
                  <a:lnTo>
                    <a:pt x="353" y="21112"/>
                  </a:lnTo>
                  <a:lnTo>
                    <a:pt x="277" y="20868"/>
                  </a:lnTo>
                  <a:lnTo>
                    <a:pt x="139" y="20136"/>
                  </a:lnTo>
                  <a:lnTo>
                    <a:pt x="78" y="19811"/>
                  </a:lnTo>
                  <a:lnTo>
                    <a:pt x="48" y="19404"/>
                  </a:lnTo>
                  <a:lnTo>
                    <a:pt x="3" y="18493"/>
                  </a:lnTo>
                  <a:lnTo>
                    <a:pt x="48" y="17583"/>
                  </a:lnTo>
                  <a:lnTo>
                    <a:pt x="78" y="17257"/>
                  </a:lnTo>
                  <a:lnTo>
                    <a:pt x="139" y="16851"/>
                  </a:lnTo>
                  <a:lnTo>
                    <a:pt x="1269" y="10849"/>
                  </a:lnTo>
                  <a:lnTo>
                    <a:pt x="136" y="4766"/>
                  </a:lnTo>
                  <a:lnTo>
                    <a:pt x="75" y="4359"/>
                  </a:lnTo>
                  <a:lnTo>
                    <a:pt x="45" y="4034"/>
                  </a:lnTo>
                  <a:lnTo>
                    <a:pt x="0" y="3123"/>
                  </a:lnTo>
                  <a:lnTo>
                    <a:pt x="45" y="2212"/>
                  </a:lnTo>
                  <a:lnTo>
                    <a:pt x="75" y="1968"/>
                  </a:lnTo>
                  <a:lnTo>
                    <a:pt x="136" y="1480"/>
                  </a:lnTo>
                  <a:lnTo>
                    <a:pt x="274" y="748"/>
                  </a:lnTo>
                  <a:lnTo>
                    <a:pt x="350" y="423"/>
                  </a:lnTo>
                  <a:lnTo>
                    <a:pt x="410" y="179"/>
                  </a:lnTo>
                  <a:lnTo>
                    <a:pt x="579" y="16"/>
                  </a:lnTo>
                  <a:lnTo>
                    <a:pt x="748" y="179"/>
                  </a:lnTo>
                  <a:lnTo>
                    <a:pt x="823" y="423"/>
                  </a:lnTo>
                  <a:lnTo>
                    <a:pt x="883" y="748"/>
                  </a:lnTo>
                  <a:lnTo>
                    <a:pt x="2014" y="6750"/>
                  </a:lnTo>
                  <a:lnTo>
                    <a:pt x="3118" y="732"/>
                  </a:lnTo>
                  <a:lnTo>
                    <a:pt x="3208" y="407"/>
                  </a:lnTo>
                  <a:lnTo>
                    <a:pt x="3268" y="163"/>
                  </a:lnTo>
                  <a:lnTo>
                    <a:pt x="3422" y="0"/>
                  </a:lnTo>
                  <a:lnTo>
                    <a:pt x="3591" y="163"/>
                  </a:lnTo>
                  <a:lnTo>
                    <a:pt x="3681" y="407"/>
                  </a:lnTo>
                  <a:lnTo>
                    <a:pt x="3727" y="732"/>
                  </a:lnTo>
                  <a:lnTo>
                    <a:pt x="3895" y="1464"/>
                  </a:lnTo>
                  <a:lnTo>
                    <a:pt x="3926" y="1952"/>
                  </a:lnTo>
                  <a:lnTo>
                    <a:pt x="3986" y="2196"/>
                  </a:lnTo>
                  <a:lnTo>
                    <a:pt x="4001" y="3107"/>
                  </a:lnTo>
                  <a:lnTo>
                    <a:pt x="3986" y="4017"/>
                  </a:lnTo>
                  <a:lnTo>
                    <a:pt x="3926" y="4343"/>
                  </a:lnTo>
                  <a:lnTo>
                    <a:pt x="3895" y="4749"/>
                  </a:lnTo>
                  <a:lnTo>
                    <a:pt x="2765" y="10833"/>
                  </a:lnTo>
                  <a:lnTo>
                    <a:pt x="3895" y="16834"/>
                  </a:lnTo>
                  <a:close/>
                  <a:moveTo>
                    <a:pt x="8629" y="10849"/>
                  </a:moveTo>
                  <a:lnTo>
                    <a:pt x="9760" y="4766"/>
                  </a:lnTo>
                  <a:lnTo>
                    <a:pt x="9790" y="4359"/>
                  </a:lnTo>
                  <a:lnTo>
                    <a:pt x="9850" y="4034"/>
                  </a:lnTo>
                  <a:lnTo>
                    <a:pt x="9865" y="3123"/>
                  </a:lnTo>
                  <a:lnTo>
                    <a:pt x="9850" y="2212"/>
                  </a:lnTo>
                  <a:lnTo>
                    <a:pt x="9790" y="1968"/>
                  </a:lnTo>
                  <a:lnTo>
                    <a:pt x="9760" y="1480"/>
                  </a:lnTo>
                  <a:lnTo>
                    <a:pt x="9591" y="748"/>
                  </a:lnTo>
                  <a:lnTo>
                    <a:pt x="9546" y="423"/>
                  </a:lnTo>
                  <a:lnTo>
                    <a:pt x="9455" y="179"/>
                  </a:lnTo>
                  <a:lnTo>
                    <a:pt x="9286" y="16"/>
                  </a:lnTo>
                  <a:lnTo>
                    <a:pt x="9133" y="179"/>
                  </a:lnTo>
                  <a:lnTo>
                    <a:pt x="9072" y="423"/>
                  </a:lnTo>
                  <a:lnTo>
                    <a:pt x="8982" y="748"/>
                  </a:lnTo>
                  <a:lnTo>
                    <a:pt x="7881" y="6750"/>
                  </a:lnTo>
                  <a:lnTo>
                    <a:pt x="6751" y="732"/>
                  </a:lnTo>
                  <a:lnTo>
                    <a:pt x="6690" y="407"/>
                  </a:lnTo>
                  <a:lnTo>
                    <a:pt x="6615" y="163"/>
                  </a:lnTo>
                  <a:lnTo>
                    <a:pt x="6446" y="0"/>
                  </a:lnTo>
                  <a:lnTo>
                    <a:pt x="6277" y="163"/>
                  </a:lnTo>
                  <a:lnTo>
                    <a:pt x="6217" y="407"/>
                  </a:lnTo>
                  <a:lnTo>
                    <a:pt x="6142" y="732"/>
                  </a:lnTo>
                  <a:lnTo>
                    <a:pt x="6003" y="1464"/>
                  </a:lnTo>
                  <a:lnTo>
                    <a:pt x="5943" y="1952"/>
                  </a:lnTo>
                  <a:lnTo>
                    <a:pt x="5913" y="2196"/>
                  </a:lnTo>
                  <a:lnTo>
                    <a:pt x="5867" y="3107"/>
                  </a:lnTo>
                  <a:lnTo>
                    <a:pt x="5913" y="4017"/>
                  </a:lnTo>
                  <a:lnTo>
                    <a:pt x="5943" y="4343"/>
                  </a:lnTo>
                  <a:lnTo>
                    <a:pt x="6003" y="4749"/>
                  </a:lnTo>
                  <a:lnTo>
                    <a:pt x="7134" y="10833"/>
                  </a:lnTo>
                  <a:lnTo>
                    <a:pt x="6003" y="16834"/>
                  </a:lnTo>
                  <a:lnTo>
                    <a:pt x="5943" y="17241"/>
                  </a:lnTo>
                  <a:lnTo>
                    <a:pt x="5913" y="17566"/>
                  </a:lnTo>
                  <a:lnTo>
                    <a:pt x="5867" y="18477"/>
                  </a:lnTo>
                  <a:lnTo>
                    <a:pt x="5913" y="19388"/>
                  </a:lnTo>
                  <a:lnTo>
                    <a:pt x="5943" y="19794"/>
                  </a:lnTo>
                  <a:lnTo>
                    <a:pt x="6003" y="20120"/>
                  </a:lnTo>
                  <a:lnTo>
                    <a:pt x="6142" y="20852"/>
                  </a:lnTo>
                  <a:lnTo>
                    <a:pt x="6217" y="21096"/>
                  </a:lnTo>
                  <a:lnTo>
                    <a:pt x="6277" y="21421"/>
                  </a:lnTo>
                  <a:lnTo>
                    <a:pt x="6446" y="21584"/>
                  </a:lnTo>
                  <a:lnTo>
                    <a:pt x="6615" y="21421"/>
                  </a:lnTo>
                  <a:lnTo>
                    <a:pt x="6690" y="21096"/>
                  </a:lnTo>
                  <a:lnTo>
                    <a:pt x="6751" y="20852"/>
                  </a:lnTo>
                  <a:lnTo>
                    <a:pt x="7881" y="14850"/>
                  </a:lnTo>
                  <a:lnTo>
                    <a:pt x="8982" y="20852"/>
                  </a:lnTo>
                  <a:lnTo>
                    <a:pt x="9072" y="21096"/>
                  </a:lnTo>
                  <a:lnTo>
                    <a:pt x="9133" y="21421"/>
                  </a:lnTo>
                  <a:lnTo>
                    <a:pt x="9286" y="21584"/>
                  </a:lnTo>
                  <a:lnTo>
                    <a:pt x="9455" y="21421"/>
                  </a:lnTo>
                  <a:lnTo>
                    <a:pt x="9546" y="21096"/>
                  </a:lnTo>
                  <a:lnTo>
                    <a:pt x="9591" y="20852"/>
                  </a:lnTo>
                  <a:lnTo>
                    <a:pt x="9760" y="20120"/>
                  </a:lnTo>
                  <a:lnTo>
                    <a:pt x="9790" y="19794"/>
                  </a:lnTo>
                  <a:lnTo>
                    <a:pt x="9850" y="19388"/>
                  </a:lnTo>
                  <a:lnTo>
                    <a:pt x="9865" y="18477"/>
                  </a:lnTo>
                  <a:lnTo>
                    <a:pt x="9850" y="17566"/>
                  </a:lnTo>
                  <a:lnTo>
                    <a:pt x="9790" y="17241"/>
                  </a:lnTo>
                  <a:lnTo>
                    <a:pt x="9760" y="16834"/>
                  </a:lnTo>
                  <a:lnTo>
                    <a:pt x="8629" y="10833"/>
                  </a:lnTo>
                  <a:close/>
                  <a:moveTo>
                    <a:pt x="14496" y="10849"/>
                  </a:moveTo>
                  <a:lnTo>
                    <a:pt x="15627" y="4766"/>
                  </a:lnTo>
                  <a:lnTo>
                    <a:pt x="15657" y="4359"/>
                  </a:lnTo>
                  <a:lnTo>
                    <a:pt x="15718" y="4034"/>
                  </a:lnTo>
                  <a:lnTo>
                    <a:pt x="15733" y="3123"/>
                  </a:lnTo>
                  <a:lnTo>
                    <a:pt x="15718" y="2212"/>
                  </a:lnTo>
                  <a:lnTo>
                    <a:pt x="15657" y="1968"/>
                  </a:lnTo>
                  <a:lnTo>
                    <a:pt x="15627" y="1480"/>
                  </a:lnTo>
                  <a:lnTo>
                    <a:pt x="15458" y="748"/>
                  </a:lnTo>
                  <a:lnTo>
                    <a:pt x="15413" y="423"/>
                  </a:lnTo>
                  <a:lnTo>
                    <a:pt x="15323" y="179"/>
                  </a:lnTo>
                  <a:lnTo>
                    <a:pt x="15154" y="16"/>
                  </a:lnTo>
                  <a:lnTo>
                    <a:pt x="15000" y="179"/>
                  </a:lnTo>
                  <a:lnTo>
                    <a:pt x="14940" y="423"/>
                  </a:lnTo>
                  <a:lnTo>
                    <a:pt x="14849" y="748"/>
                  </a:lnTo>
                  <a:lnTo>
                    <a:pt x="13749" y="6750"/>
                  </a:lnTo>
                  <a:lnTo>
                    <a:pt x="12618" y="748"/>
                  </a:lnTo>
                  <a:lnTo>
                    <a:pt x="12558" y="423"/>
                  </a:lnTo>
                  <a:lnTo>
                    <a:pt x="12482" y="179"/>
                  </a:lnTo>
                  <a:lnTo>
                    <a:pt x="12314" y="16"/>
                  </a:lnTo>
                  <a:lnTo>
                    <a:pt x="12145" y="179"/>
                  </a:lnTo>
                  <a:lnTo>
                    <a:pt x="12084" y="423"/>
                  </a:lnTo>
                  <a:lnTo>
                    <a:pt x="12009" y="748"/>
                  </a:lnTo>
                  <a:lnTo>
                    <a:pt x="11870" y="1480"/>
                  </a:lnTo>
                  <a:lnTo>
                    <a:pt x="11810" y="1968"/>
                  </a:lnTo>
                  <a:lnTo>
                    <a:pt x="11780" y="2212"/>
                  </a:lnTo>
                  <a:lnTo>
                    <a:pt x="11735" y="3123"/>
                  </a:lnTo>
                  <a:lnTo>
                    <a:pt x="11780" y="4034"/>
                  </a:lnTo>
                  <a:lnTo>
                    <a:pt x="11810" y="4359"/>
                  </a:lnTo>
                  <a:lnTo>
                    <a:pt x="11870" y="4766"/>
                  </a:lnTo>
                  <a:lnTo>
                    <a:pt x="13001" y="10849"/>
                  </a:lnTo>
                  <a:lnTo>
                    <a:pt x="11870" y="16851"/>
                  </a:lnTo>
                  <a:lnTo>
                    <a:pt x="11810" y="17257"/>
                  </a:lnTo>
                  <a:lnTo>
                    <a:pt x="11780" y="17583"/>
                  </a:lnTo>
                  <a:lnTo>
                    <a:pt x="11735" y="18493"/>
                  </a:lnTo>
                  <a:lnTo>
                    <a:pt x="11780" y="19404"/>
                  </a:lnTo>
                  <a:lnTo>
                    <a:pt x="11810" y="19811"/>
                  </a:lnTo>
                  <a:lnTo>
                    <a:pt x="11870" y="20136"/>
                  </a:lnTo>
                  <a:lnTo>
                    <a:pt x="12009" y="20868"/>
                  </a:lnTo>
                  <a:lnTo>
                    <a:pt x="12084" y="21112"/>
                  </a:lnTo>
                  <a:lnTo>
                    <a:pt x="12145" y="21437"/>
                  </a:lnTo>
                  <a:lnTo>
                    <a:pt x="12314" y="21600"/>
                  </a:lnTo>
                  <a:lnTo>
                    <a:pt x="12482" y="21437"/>
                  </a:lnTo>
                  <a:lnTo>
                    <a:pt x="12558" y="21112"/>
                  </a:lnTo>
                  <a:lnTo>
                    <a:pt x="12618" y="20868"/>
                  </a:lnTo>
                  <a:lnTo>
                    <a:pt x="13749" y="14866"/>
                  </a:lnTo>
                  <a:lnTo>
                    <a:pt x="14849" y="20868"/>
                  </a:lnTo>
                  <a:lnTo>
                    <a:pt x="14940" y="21112"/>
                  </a:lnTo>
                  <a:lnTo>
                    <a:pt x="15000" y="21437"/>
                  </a:lnTo>
                  <a:lnTo>
                    <a:pt x="15154" y="21600"/>
                  </a:lnTo>
                  <a:lnTo>
                    <a:pt x="15323" y="21437"/>
                  </a:lnTo>
                  <a:lnTo>
                    <a:pt x="15413" y="21112"/>
                  </a:lnTo>
                  <a:lnTo>
                    <a:pt x="15458" y="20868"/>
                  </a:lnTo>
                  <a:lnTo>
                    <a:pt x="15627" y="20136"/>
                  </a:lnTo>
                  <a:lnTo>
                    <a:pt x="15657" y="19811"/>
                  </a:lnTo>
                  <a:lnTo>
                    <a:pt x="15718" y="19404"/>
                  </a:lnTo>
                  <a:lnTo>
                    <a:pt x="15733" y="18493"/>
                  </a:lnTo>
                  <a:lnTo>
                    <a:pt x="15718" y="17583"/>
                  </a:lnTo>
                  <a:lnTo>
                    <a:pt x="15657" y="17257"/>
                  </a:lnTo>
                  <a:lnTo>
                    <a:pt x="15627" y="16851"/>
                  </a:lnTo>
                  <a:lnTo>
                    <a:pt x="14496" y="10849"/>
                  </a:lnTo>
                  <a:close/>
                  <a:moveTo>
                    <a:pt x="20364" y="10849"/>
                  </a:moveTo>
                  <a:lnTo>
                    <a:pt x="21494" y="4766"/>
                  </a:lnTo>
                  <a:lnTo>
                    <a:pt x="21525" y="4359"/>
                  </a:lnTo>
                  <a:lnTo>
                    <a:pt x="21585" y="4034"/>
                  </a:lnTo>
                  <a:lnTo>
                    <a:pt x="21600" y="3123"/>
                  </a:lnTo>
                  <a:lnTo>
                    <a:pt x="21585" y="2212"/>
                  </a:lnTo>
                  <a:lnTo>
                    <a:pt x="21525" y="1968"/>
                  </a:lnTo>
                  <a:lnTo>
                    <a:pt x="21494" y="1480"/>
                  </a:lnTo>
                  <a:lnTo>
                    <a:pt x="21326" y="748"/>
                  </a:lnTo>
                  <a:lnTo>
                    <a:pt x="21280" y="423"/>
                  </a:lnTo>
                  <a:lnTo>
                    <a:pt x="21190" y="179"/>
                  </a:lnTo>
                  <a:lnTo>
                    <a:pt x="21021" y="16"/>
                  </a:lnTo>
                  <a:lnTo>
                    <a:pt x="20867" y="179"/>
                  </a:lnTo>
                  <a:lnTo>
                    <a:pt x="20807" y="423"/>
                  </a:lnTo>
                  <a:lnTo>
                    <a:pt x="20717" y="748"/>
                  </a:lnTo>
                  <a:lnTo>
                    <a:pt x="19616" y="6750"/>
                  </a:lnTo>
                  <a:lnTo>
                    <a:pt x="18485" y="748"/>
                  </a:lnTo>
                  <a:lnTo>
                    <a:pt x="18425" y="423"/>
                  </a:lnTo>
                  <a:lnTo>
                    <a:pt x="18350" y="179"/>
                  </a:lnTo>
                  <a:lnTo>
                    <a:pt x="18181" y="16"/>
                  </a:lnTo>
                  <a:lnTo>
                    <a:pt x="18012" y="179"/>
                  </a:lnTo>
                  <a:lnTo>
                    <a:pt x="17952" y="423"/>
                  </a:lnTo>
                  <a:lnTo>
                    <a:pt x="17876" y="748"/>
                  </a:lnTo>
                  <a:lnTo>
                    <a:pt x="17738" y="1480"/>
                  </a:lnTo>
                  <a:lnTo>
                    <a:pt x="17677" y="1968"/>
                  </a:lnTo>
                  <a:lnTo>
                    <a:pt x="17647" y="2212"/>
                  </a:lnTo>
                  <a:lnTo>
                    <a:pt x="17602" y="3123"/>
                  </a:lnTo>
                  <a:lnTo>
                    <a:pt x="17647" y="4034"/>
                  </a:lnTo>
                  <a:lnTo>
                    <a:pt x="17677" y="4359"/>
                  </a:lnTo>
                  <a:lnTo>
                    <a:pt x="17738" y="4766"/>
                  </a:lnTo>
                  <a:lnTo>
                    <a:pt x="18868" y="10849"/>
                  </a:lnTo>
                  <a:lnTo>
                    <a:pt x="17738" y="16851"/>
                  </a:lnTo>
                  <a:lnTo>
                    <a:pt x="17677" y="17257"/>
                  </a:lnTo>
                  <a:lnTo>
                    <a:pt x="17647" y="17583"/>
                  </a:lnTo>
                  <a:lnTo>
                    <a:pt x="17602" y="18493"/>
                  </a:lnTo>
                  <a:lnTo>
                    <a:pt x="17647" y="19404"/>
                  </a:lnTo>
                  <a:lnTo>
                    <a:pt x="17677" y="19811"/>
                  </a:lnTo>
                  <a:lnTo>
                    <a:pt x="17738" y="20136"/>
                  </a:lnTo>
                  <a:lnTo>
                    <a:pt x="17876" y="20868"/>
                  </a:lnTo>
                  <a:lnTo>
                    <a:pt x="17952" y="21112"/>
                  </a:lnTo>
                  <a:lnTo>
                    <a:pt x="18012" y="21437"/>
                  </a:lnTo>
                  <a:lnTo>
                    <a:pt x="18181" y="21600"/>
                  </a:lnTo>
                  <a:lnTo>
                    <a:pt x="18350" y="21437"/>
                  </a:lnTo>
                  <a:lnTo>
                    <a:pt x="18425" y="21112"/>
                  </a:lnTo>
                  <a:lnTo>
                    <a:pt x="18485" y="20868"/>
                  </a:lnTo>
                  <a:lnTo>
                    <a:pt x="19616" y="14866"/>
                  </a:lnTo>
                  <a:lnTo>
                    <a:pt x="20717" y="20868"/>
                  </a:lnTo>
                  <a:lnTo>
                    <a:pt x="20807" y="21112"/>
                  </a:lnTo>
                  <a:lnTo>
                    <a:pt x="20867" y="21437"/>
                  </a:lnTo>
                  <a:lnTo>
                    <a:pt x="21021" y="21600"/>
                  </a:lnTo>
                  <a:lnTo>
                    <a:pt x="21190" y="21437"/>
                  </a:lnTo>
                  <a:lnTo>
                    <a:pt x="21280" y="21112"/>
                  </a:lnTo>
                  <a:lnTo>
                    <a:pt x="21326" y="20868"/>
                  </a:lnTo>
                  <a:lnTo>
                    <a:pt x="21494" y="20136"/>
                  </a:lnTo>
                  <a:lnTo>
                    <a:pt x="21525" y="19811"/>
                  </a:lnTo>
                  <a:lnTo>
                    <a:pt x="21585" y="19404"/>
                  </a:lnTo>
                  <a:lnTo>
                    <a:pt x="21600" y="18493"/>
                  </a:lnTo>
                  <a:lnTo>
                    <a:pt x="21585" y="17583"/>
                  </a:lnTo>
                  <a:lnTo>
                    <a:pt x="21525" y="17257"/>
                  </a:lnTo>
                  <a:lnTo>
                    <a:pt x="21494" y="16851"/>
                  </a:lnTo>
                  <a:lnTo>
                    <a:pt x="20364" y="1084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129" name="Group 32"/>
          <p:cNvGrpSpPr/>
          <p:nvPr/>
        </p:nvGrpSpPr>
        <p:grpSpPr>
          <a:xfrm>
            <a:off x="4226920" y="1079966"/>
            <a:ext cx="802641" cy="802641"/>
            <a:chOff x="0" y="0"/>
            <a:chExt cx="802639" cy="802639"/>
          </a:xfrm>
        </p:grpSpPr>
        <p:sp>
          <p:nvSpPr>
            <p:cNvPr id="127" name="Oval 34"/>
            <p:cNvSpPr/>
            <p:nvPr/>
          </p:nvSpPr>
          <p:spPr>
            <a:xfrm>
              <a:off x="-1" y="-1"/>
              <a:ext cx="802641" cy="802641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28" name="Oval 37"/>
            <p:cNvSpPr/>
            <p:nvPr/>
          </p:nvSpPr>
          <p:spPr>
            <a:xfrm>
              <a:off x="189713" y="189713"/>
              <a:ext cx="423214" cy="423214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132" name="Group 32"/>
          <p:cNvGrpSpPr/>
          <p:nvPr/>
        </p:nvGrpSpPr>
        <p:grpSpPr>
          <a:xfrm>
            <a:off x="1254804" y="5190340"/>
            <a:ext cx="802641" cy="802641"/>
            <a:chOff x="0" y="0"/>
            <a:chExt cx="802639" cy="802639"/>
          </a:xfrm>
        </p:grpSpPr>
        <p:sp>
          <p:nvSpPr>
            <p:cNvPr id="130" name="Oval 34"/>
            <p:cNvSpPr/>
            <p:nvPr/>
          </p:nvSpPr>
          <p:spPr>
            <a:xfrm>
              <a:off x="-1" y="-1"/>
              <a:ext cx="802641" cy="802641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31" name="Oval 37"/>
            <p:cNvSpPr/>
            <p:nvPr/>
          </p:nvSpPr>
          <p:spPr>
            <a:xfrm>
              <a:off x="189713" y="189713"/>
              <a:ext cx="423214" cy="423214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133" name="TextBox 30"/>
          <p:cNvSpPr txBox="1"/>
          <p:nvPr/>
        </p:nvSpPr>
        <p:spPr>
          <a:xfrm>
            <a:off x="5945091" y="2999660"/>
            <a:ext cx="4983183" cy="2613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complexity of interacting with Qubic is blocking its growth.</a:t>
            </a: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Developers can’t easily integrate it into existing tools, and non-technical users are locked out.</a:t>
            </a: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Moreover, the Total Addressable Market in Qubic is still very tiny.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: Rounded Corners 31"/>
          <p:cNvSpPr/>
          <p:nvPr/>
        </p:nvSpPr>
        <p:spPr>
          <a:xfrm>
            <a:off x="-980882" y="1228190"/>
            <a:ext cx="7470687" cy="4376625"/>
          </a:xfrm>
          <a:prstGeom prst="roundRect">
            <a:avLst>
              <a:gd name="adj" fmla="val 7109"/>
            </a:avLst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6" name="Cerca nodos qubic.mp4" descr="Cerca nodos qubic.mp4"/>
          <p:cNvPicPr>
            <a:picLocks noChangeAspect="0"/>
          </p:cNvPicPr>
          <p:nvPr>
            <p:ph type="pic" idx="2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749214" y="1458182"/>
            <a:ext cx="7007351" cy="3941636"/>
          </a:xfrm>
          <a:prstGeom prst="rect">
            <a:avLst/>
          </a:prstGeom>
          <a:ln>
            <a:solidFill>
              <a:srgbClr val="DDDDDD"/>
            </a:solidFill>
          </a:ln>
        </p:spPr>
      </p:pic>
      <p:sp>
        <p:nvSpPr>
          <p:cNvPr id="137" name="Group 6"/>
          <p:cNvSpPr txBox="1"/>
          <p:nvPr/>
        </p:nvSpPr>
        <p:spPr>
          <a:xfrm>
            <a:off x="6736850" y="2178217"/>
            <a:ext cx="4707176" cy="247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QubiK is a native module for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Make</a:t>
            </a:r>
            <a:r>
              <a:t>, the leading low-code automation platform.</a:t>
            </a: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It allows anyone to connect Qubic to real-world applications — in minutes, and without code.</a:t>
            </a:r>
          </a:p>
        </p:txBody>
      </p:sp>
      <p:sp>
        <p:nvSpPr>
          <p:cNvPr id="138" name="TextBox 57"/>
          <p:cNvSpPr txBox="1"/>
          <p:nvPr/>
        </p:nvSpPr>
        <p:spPr>
          <a:xfrm>
            <a:off x="6774634" y="1450622"/>
            <a:ext cx="518509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</a:lstStyle>
          <a:p>
            <a:pPr/>
            <a:r>
              <a:t>Our solutions.</a:t>
            </a:r>
          </a:p>
        </p:txBody>
      </p:sp>
      <p:sp>
        <p:nvSpPr>
          <p:cNvPr id="139" name="TextBox 20"/>
          <p:cNvSpPr txBox="1"/>
          <p:nvPr>
            <p:ph type="sldNum" sz="quarter" idx="4294967295"/>
          </p:nvPr>
        </p:nvSpPr>
        <p:spPr>
          <a:xfrm>
            <a:off x="750649" y="5930646"/>
            <a:ext cx="203024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45" name="Group 22"/>
          <p:cNvGrpSpPr/>
          <p:nvPr/>
        </p:nvGrpSpPr>
        <p:grpSpPr>
          <a:xfrm>
            <a:off x="511062" y="303416"/>
            <a:ext cx="11140987" cy="5993390"/>
            <a:chOff x="-80010" y="-39409"/>
            <a:chExt cx="11140984" cy="5993388"/>
          </a:xfrm>
        </p:grpSpPr>
        <p:grpSp>
          <p:nvGrpSpPr>
            <p:cNvPr id="143" name="Group 24"/>
            <p:cNvGrpSpPr/>
            <p:nvPr/>
          </p:nvGrpSpPr>
          <p:grpSpPr>
            <a:xfrm>
              <a:off x="-80011" y="-39410"/>
              <a:ext cx="11118231" cy="355836"/>
              <a:chOff x="-80010" y="-39409"/>
              <a:chExt cx="11118230" cy="355834"/>
            </a:xfrm>
          </p:grpSpPr>
          <p:sp>
            <p:nvSpPr>
              <p:cNvPr id="140" name="Straight Connector 33"/>
              <p:cNvSpPr/>
              <p:nvPr/>
            </p:nvSpPr>
            <p:spPr>
              <a:xfrm>
                <a:off x="1252769" y="153670"/>
                <a:ext cx="815264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41" name="BRAND-QUBIK.png" descr="BRAND-QUBIK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80011" y="33388"/>
                <a:ext cx="732649" cy="240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NevTrace-logo.png" descr="NevTrace-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711863" y="-39410"/>
                <a:ext cx="1326357" cy="355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44" name="Graphic 70"/>
            <p:cNvSpPr/>
            <p:nvPr/>
          </p:nvSpPr>
          <p:spPr>
            <a:xfrm>
              <a:off x="10378602" y="5837217"/>
              <a:ext cx="682372" cy="11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5" y="16851"/>
                  </a:moveTo>
                  <a:lnTo>
                    <a:pt x="3926" y="17257"/>
                  </a:lnTo>
                  <a:lnTo>
                    <a:pt x="3986" y="17583"/>
                  </a:lnTo>
                  <a:lnTo>
                    <a:pt x="4001" y="18493"/>
                  </a:lnTo>
                  <a:lnTo>
                    <a:pt x="3986" y="19404"/>
                  </a:lnTo>
                  <a:lnTo>
                    <a:pt x="3926" y="19811"/>
                  </a:lnTo>
                  <a:lnTo>
                    <a:pt x="3895" y="20136"/>
                  </a:lnTo>
                  <a:lnTo>
                    <a:pt x="3727" y="20868"/>
                  </a:lnTo>
                  <a:lnTo>
                    <a:pt x="3681" y="21112"/>
                  </a:lnTo>
                  <a:lnTo>
                    <a:pt x="3591" y="21437"/>
                  </a:lnTo>
                  <a:lnTo>
                    <a:pt x="3422" y="21600"/>
                  </a:lnTo>
                  <a:lnTo>
                    <a:pt x="3268" y="21437"/>
                  </a:lnTo>
                  <a:lnTo>
                    <a:pt x="3208" y="21112"/>
                  </a:lnTo>
                  <a:lnTo>
                    <a:pt x="3118" y="20868"/>
                  </a:lnTo>
                  <a:lnTo>
                    <a:pt x="2017" y="14866"/>
                  </a:lnTo>
                  <a:lnTo>
                    <a:pt x="886" y="20868"/>
                  </a:lnTo>
                  <a:lnTo>
                    <a:pt x="826" y="21112"/>
                  </a:lnTo>
                  <a:lnTo>
                    <a:pt x="751" y="21437"/>
                  </a:lnTo>
                  <a:lnTo>
                    <a:pt x="582" y="21600"/>
                  </a:lnTo>
                  <a:lnTo>
                    <a:pt x="413" y="21437"/>
                  </a:lnTo>
                  <a:lnTo>
                    <a:pt x="353" y="21112"/>
                  </a:lnTo>
                  <a:lnTo>
                    <a:pt x="277" y="20868"/>
                  </a:lnTo>
                  <a:lnTo>
                    <a:pt x="139" y="20136"/>
                  </a:lnTo>
                  <a:lnTo>
                    <a:pt x="78" y="19811"/>
                  </a:lnTo>
                  <a:lnTo>
                    <a:pt x="48" y="19404"/>
                  </a:lnTo>
                  <a:lnTo>
                    <a:pt x="3" y="18493"/>
                  </a:lnTo>
                  <a:lnTo>
                    <a:pt x="48" y="17583"/>
                  </a:lnTo>
                  <a:lnTo>
                    <a:pt x="78" y="17257"/>
                  </a:lnTo>
                  <a:lnTo>
                    <a:pt x="139" y="16851"/>
                  </a:lnTo>
                  <a:lnTo>
                    <a:pt x="1269" y="10849"/>
                  </a:lnTo>
                  <a:lnTo>
                    <a:pt x="136" y="4766"/>
                  </a:lnTo>
                  <a:lnTo>
                    <a:pt x="75" y="4359"/>
                  </a:lnTo>
                  <a:lnTo>
                    <a:pt x="45" y="4034"/>
                  </a:lnTo>
                  <a:lnTo>
                    <a:pt x="0" y="3123"/>
                  </a:lnTo>
                  <a:lnTo>
                    <a:pt x="45" y="2212"/>
                  </a:lnTo>
                  <a:lnTo>
                    <a:pt x="75" y="1968"/>
                  </a:lnTo>
                  <a:lnTo>
                    <a:pt x="136" y="1480"/>
                  </a:lnTo>
                  <a:lnTo>
                    <a:pt x="274" y="748"/>
                  </a:lnTo>
                  <a:lnTo>
                    <a:pt x="350" y="423"/>
                  </a:lnTo>
                  <a:lnTo>
                    <a:pt x="410" y="179"/>
                  </a:lnTo>
                  <a:lnTo>
                    <a:pt x="579" y="16"/>
                  </a:lnTo>
                  <a:lnTo>
                    <a:pt x="748" y="179"/>
                  </a:lnTo>
                  <a:lnTo>
                    <a:pt x="823" y="423"/>
                  </a:lnTo>
                  <a:lnTo>
                    <a:pt x="883" y="748"/>
                  </a:lnTo>
                  <a:lnTo>
                    <a:pt x="2014" y="6750"/>
                  </a:lnTo>
                  <a:lnTo>
                    <a:pt x="3118" y="732"/>
                  </a:lnTo>
                  <a:lnTo>
                    <a:pt x="3208" y="407"/>
                  </a:lnTo>
                  <a:lnTo>
                    <a:pt x="3268" y="163"/>
                  </a:lnTo>
                  <a:lnTo>
                    <a:pt x="3422" y="0"/>
                  </a:lnTo>
                  <a:lnTo>
                    <a:pt x="3591" y="163"/>
                  </a:lnTo>
                  <a:lnTo>
                    <a:pt x="3681" y="407"/>
                  </a:lnTo>
                  <a:lnTo>
                    <a:pt x="3727" y="732"/>
                  </a:lnTo>
                  <a:lnTo>
                    <a:pt x="3895" y="1464"/>
                  </a:lnTo>
                  <a:lnTo>
                    <a:pt x="3926" y="1952"/>
                  </a:lnTo>
                  <a:lnTo>
                    <a:pt x="3986" y="2196"/>
                  </a:lnTo>
                  <a:lnTo>
                    <a:pt x="4001" y="3107"/>
                  </a:lnTo>
                  <a:lnTo>
                    <a:pt x="3986" y="4017"/>
                  </a:lnTo>
                  <a:lnTo>
                    <a:pt x="3926" y="4343"/>
                  </a:lnTo>
                  <a:lnTo>
                    <a:pt x="3895" y="4749"/>
                  </a:lnTo>
                  <a:lnTo>
                    <a:pt x="2765" y="10833"/>
                  </a:lnTo>
                  <a:lnTo>
                    <a:pt x="3895" y="16834"/>
                  </a:lnTo>
                  <a:close/>
                  <a:moveTo>
                    <a:pt x="8629" y="10849"/>
                  </a:moveTo>
                  <a:lnTo>
                    <a:pt x="9760" y="4766"/>
                  </a:lnTo>
                  <a:lnTo>
                    <a:pt x="9790" y="4359"/>
                  </a:lnTo>
                  <a:lnTo>
                    <a:pt x="9850" y="4034"/>
                  </a:lnTo>
                  <a:lnTo>
                    <a:pt x="9865" y="3123"/>
                  </a:lnTo>
                  <a:lnTo>
                    <a:pt x="9850" y="2212"/>
                  </a:lnTo>
                  <a:lnTo>
                    <a:pt x="9790" y="1968"/>
                  </a:lnTo>
                  <a:lnTo>
                    <a:pt x="9760" y="1480"/>
                  </a:lnTo>
                  <a:lnTo>
                    <a:pt x="9591" y="748"/>
                  </a:lnTo>
                  <a:lnTo>
                    <a:pt x="9546" y="423"/>
                  </a:lnTo>
                  <a:lnTo>
                    <a:pt x="9455" y="179"/>
                  </a:lnTo>
                  <a:lnTo>
                    <a:pt x="9286" y="16"/>
                  </a:lnTo>
                  <a:lnTo>
                    <a:pt x="9133" y="179"/>
                  </a:lnTo>
                  <a:lnTo>
                    <a:pt x="9072" y="423"/>
                  </a:lnTo>
                  <a:lnTo>
                    <a:pt x="8982" y="748"/>
                  </a:lnTo>
                  <a:lnTo>
                    <a:pt x="7881" y="6750"/>
                  </a:lnTo>
                  <a:lnTo>
                    <a:pt x="6751" y="732"/>
                  </a:lnTo>
                  <a:lnTo>
                    <a:pt x="6690" y="407"/>
                  </a:lnTo>
                  <a:lnTo>
                    <a:pt x="6615" y="163"/>
                  </a:lnTo>
                  <a:lnTo>
                    <a:pt x="6446" y="0"/>
                  </a:lnTo>
                  <a:lnTo>
                    <a:pt x="6277" y="163"/>
                  </a:lnTo>
                  <a:lnTo>
                    <a:pt x="6217" y="407"/>
                  </a:lnTo>
                  <a:lnTo>
                    <a:pt x="6142" y="732"/>
                  </a:lnTo>
                  <a:lnTo>
                    <a:pt x="6003" y="1464"/>
                  </a:lnTo>
                  <a:lnTo>
                    <a:pt x="5943" y="1952"/>
                  </a:lnTo>
                  <a:lnTo>
                    <a:pt x="5913" y="2196"/>
                  </a:lnTo>
                  <a:lnTo>
                    <a:pt x="5867" y="3107"/>
                  </a:lnTo>
                  <a:lnTo>
                    <a:pt x="5913" y="4017"/>
                  </a:lnTo>
                  <a:lnTo>
                    <a:pt x="5943" y="4343"/>
                  </a:lnTo>
                  <a:lnTo>
                    <a:pt x="6003" y="4749"/>
                  </a:lnTo>
                  <a:lnTo>
                    <a:pt x="7134" y="10833"/>
                  </a:lnTo>
                  <a:lnTo>
                    <a:pt x="6003" y="16834"/>
                  </a:lnTo>
                  <a:lnTo>
                    <a:pt x="5943" y="17241"/>
                  </a:lnTo>
                  <a:lnTo>
                    <a:pt x="5913" y="17566"/>
                  </a:lnTo>
                  <a:lnTo>
                    <a:pt x="5867" y="18477"/>
                  </a:lnTo>
                  <a:lnTo>
                    <a:pt x="5913" y="19388"/>
                  </a:lnTo>
                  <a:lnTo>
                    <a:pt x="5943" y="19794"/>
                  </a:lnTo>
                  <a:lnTo>
                    <a:pt x="6003" y="20120"/>
                  </a:lnTo>
                  <a:lnTo>
                    <a:pt x="6142" y="20852"/>
                  </a:lnTo>
                  <a:lnTo>
                    <a:pt x="6217" y="21096"/>
                  </a:lnTo>
                  <a:lnTo>
                    <a:pt x="6277" y="21421"/>
                  </a:lnTo>
                  <a:lnTo>
                    <a:pt x="6446" y="21584"/>
                  </a:lnTo>
                  <a:lnTo>
                    <a:pt x="6615" y="21421"/>
                  </a:lnTo>
                  <a:lnTo>
                    <a:pt x="6690" y="21096"/>
                  </a:lnTo>
                  <a:lnTo>
                    <a:pt x="6751" y="20852"/>
                  </a:lnTo>
                  <a:lnTo>
                    <a:pt x="7881" y="14850"/>
                  </a:lnTo>
                  <a:lnTo>
                    <a:pt x="8982" y="20852"/>
                  </a:lnTo>
                  <a:lnTo>
                    <a:pt x="9072" y="21096"/>
                  </a:lnTo>
                  <a:lnTo>
                    <a:pt x="9133" y="21421"/>
                  </a:lnTo>
                  <a:lnTo>
                    <a:pt x="9286" y="21584"/>
                  </a:lnTo>
                  <a:lnTo>
                    <a:pt x="9455" y="21421"/>
                  </a:lnTo>
                  <a:lnTo>
                    <a:pt x="9546" y="21096"/>
                  </a:lnTo>
                  <a:lnTo>
                    <a:pt x="9591" y="20852"/>
                  </a:lnTo>
                  <a:lnTo>
                    <a:pt x="9760" y="20120"/>
                  </a:lnTo>
                  <a:lnTo>
                    <a:pt x="9790" y="19794"/>
                  </a:lnTo>
                  <a:lnTo>
                    <a:pt x="9850" y="19388"/>
                  </a:lnTo>
                  <a:lnTo>
                    <a:pt x="9865" y="18477"/>
                  </a:lnTo>
                  <a:lnTo>
                    <a:pt x="9850" y="17566"/>
                  </a:lnTo>
                  <a:lnTo>
                    <a:pt x="9790" y="17241"/>
                  </a:lnTo>
                  <a:lnTo>
                    <a:pt x="9760" y="16834"/>
                  </a:lnTo>
                  <a:lnTo>
                    <a:pt x="8629" y="10833"/>
                  </a:lnTo>
                  <a:close/>
                  <a:moveTo>
                    <a:pt x="14496" y="10849"/>
                  </a:moveTo>
                  <a:lnTo>
                    <a:pt x="15627" y="4766"/>
                  </a:lnTo>
                  <a:lnTo>
                    <a:pt x="15657" y="4359"/>
                  </a:lnTo>
                  <a:lnTo>
                    <a:pt x="15718" y="4034"/>
                  </a:lnTo>
                  <a:lnTo>
                    <a:pt x="15733" y="3123"/>
                  </a:lnTo>
                  <a:lnTo>
                    <a:pt x="15718" y="2212"/>
                  </a:lnTo>
                  <a:lnTo>
                    <a:pt x="15657" y="1968"/>
                  </a:lnTo>
                  <a:lnTo>
                    <a:pt x="15627" y="1480"/>
                  </a:lnTo>
                  <a:lnTo>
                    <a:pt x="15458" y="748"/>
                  </a:lnTo>
                  <a:lnTo>
                    <a:pt x="15413" y="423"/>
                  </a:lnTo>
                  <a:lnTo>
                    <a:pt x="15323" y="179"/>
                  </a:lnTo>
                  <a:lnTo>
                    <a:pt x="15154" y="16"/>
                  </a:lnTo>
                  <a:lnTo>
                    <a:pt x="15000" y="179"/>
                  </a:lnTo>
                  <a:lnTo>
                    <a:pt x="14940" y="423"/>
                  </a:lnTo>
                  <a:lnTo>
                    <a:pt x="14849" y="748"/>
                  </a:lnTo>
                  <a:lnTo>
                    <a:pt x="13749" y="6750"/>
                  </a:lnTo>
                  <a:lnTo>
                    <a:pt x="12618" y="748"/>
                  </a:lnTo>
                  <a:lnTo>
                    <a:pt x="12558" y="423"/>
                  </a:lnTo>
                  <a:lnTo>
                    <a:pt x="12482" y="179"/>
                  </a:lnTo>
                  <a:lnTo>
                    <a:pt x="12314" y="16"/>
                  </a:lnTo>
                  <a:lnTo>
                    <a:pt x="12145" y="179"/>
                  </a:lnTo>
                  <a:lnTo>
                    <a:pt x="12084" y="423"/>
                  </a:lnTo>
                  <a:lnTo>
                    <a:pt x="12009" y="748"/>
                  </a:lnTo>
                  <a:lnTo>
                    <a:pt x="11870" y="1480"/>
                  </a:lnTo>
                  <a:lnTo>
                    <a:pt x="11810" y="1968"/>
                  </a:lnTo>
                  <a:lnTo>
                    <a:pt x="11780" y="2212"/>
                  </a:lnTo>
                  <a:lnTo>
                    <a:pt x="11735" y="3123"/>
                  </a:lnTo>
                  <a:lnTo>
                    <a:pt x="11780" y="4034"/>
                  </a:lnTo>
                  <a:lnTo>
                    <a:pt x="11810" y="4359"/>
                  </a:lnTo>
                  <a:lnTo>
                    <a:pt x="11870" y="4766"/>
                  </a:lnTo>
                  <a:lnTo>
                    <a:pt x="13001" y="10849"/>
                  </a:lnTo>
                  <a:lnTo>
                    <a:pt x="11870" y="16851"/>
                  </a:lnTo>
                  <a:lnTo>
                    <a:pt x="11810" y="17257"/>
                  </a:lnTo>
                  <a:lnTo>
                    <a:pt x="11780" y="17583"/>
                  </a:lnTo>
                  <a:lnTo>
                    <a:pt x="11735" y="18493"/>
                  </a:lnTo>
                  <a:lnTo>
                    <a:pt x="11780" y="19404"/>
                  </a:lnTo>
                  <a:lnTo>
                    <a:pt x="11810" y="19811"/>
                  </a:lnTo>
                  <a:lnTo>
                    <a:pt x="11870" y="20136"/>
                  </a:lnTo>
                  <a:lnTo>
                    <a:pt x="12009" y="20868"/>
                  </a:lnTo>
                  <a:lnTo>
                    <a:pt x="12084" y="21112"/>
                  </a:lnTo>
                  <a:lnTo>
                    <a:pt x="12145" y="21437"/>
                  </a:lnTo>
                  <a:lnTo>
                    <a:pt x="12314" y="21600"/>
                  </a:lnTo>
                  <a:lnTo>
                    <a:pt x="12482" y="21437"/>
                  </a:lnTo>
                  <a:lnTo>
                    <a:pt x="12558" y="21112"/>
                  </a:lnTo>
                  <a:lnTo>
                    <a:pt x="12618" y="20868"/>
                  </a:lnTo>
                  <a:lnTo>
                    <a:pt x="13749" y="14866"/>
                  </a:lnTo>
                  <a:lnTo>
                    <a:pt x="14849" y="20868"/>
                  </a:lnTo>
                  <a:lnTo>
                    <a:pt x="14940" y="21112"/>
                  </a:lnTo>
                  <a:lnTo>
                    <a:pt x="15000" y="21437"/>
                  </a:lnTo>
                  <a:lnTo>
                    <a:pt x="15154" y="21600"/>
                  </a:lnTo>
                  <a:lnTo>
                    <a:pt x="15323" y="21437"/>
                  </a:lnTo>
                  <a:lnTo>
                    <a:pt x="15413" y="21112"/>
                  </a:lnTo>
                  <a:lnTo>
                    <a:pt x="15458" y="20868"/>
                  </a:lnTo>
                  <a:lnTo>
                    <a:pt x="15627" y="20136"/>
                  </a:lnTo>
                  <a:lnTo>
                    <a:pt x="15657" y="19811"/>
                  </a:lnTo>
                  <a:lnTo>
                    <a:pt x="15718" y="19404"/>
                  </a:lnTo>
                  <a:lnTo>
                    <a:pt x="15733" y="18493"/>
                  </a:lnTo>
                  <a:lnTo>
                    <a:pt x="15718" y="17583"/>
                  </a:lnTo>
                  <a:lnTo>
                    <a:pt x="15657" y="17257"/>
                  </a:lnTo>
                  <a:lnTo>
                    <a:pt x="15627" y="16851"/>
                  </a:lnTo>
                  <a:lnTo>
                    <a:pt x="14496" y="10849"/>
                  </a:lnTo>
                  <a:close/>
                  <a:moveTo>
                    <a:pt x="20364" y="10849"/>
                  </a:moveTo>
                  <a:lnTo>
                    <a:pt x="21494" y="4766"/>
                  </a:lnTo>
                  <a:lnTo>
                    <a:pt x="21525" y="4359"/>
                  </a:lnTo>
                  <a:lnTo>
                    <a:pt x="21585" y="4034"/>
                  </a:lnTo>
                  <a:lnTo>
                    <a:pt x="21600" y="3123"/>
                  </a:lnTo>
                  <a:lnTo>
                    <a:pt x="21585" y="2212"/>
                  </a:lnTo>
                  <a:lnTo>
                    <a:pt x="21525" y="1968"/>
                  </a:lnTo>
                  <a:lnTo>
                    <a:pt x="21494" y="1480"/>
                  </a:lnTo>
                  <a:lnTo>
                    <a:pt x="21326" y="748"/>
                  </a:lnTo>
                  <a:lnTo>
                    <a:pt x="21280" y="423"/>
                  </a:lnTo>
                  <a:lnTo>
                    <a:pt x="21190" y="179"/>
                  </a:lnTo>
                  <a:lnTo>
                    <a:pt x="21021" y="16"/>
                  </a:lnTo>
                  <a:lnTo>
                    <a:pt x="20867" y="179"/>
                  </a:lnTo>
                  <a:lnTo>
                    <a:pt x="20807" y="423"/>
                  </a:lnTo>
                  <a:lnTo>
                    <a:pt x="20717" y="748"/>
                  </a:lnTo>
                  <a:lnTo>
                    <a:pt x="19616" y="6750"/>
                  </a:lnTo>
                  <a:lnTo>
                    <a:pt x="18485" y="748"/>
                  </a:lnTo>
                  <a:lnTo>
                    <a:pt x="18425" y="423"/>
                  </a:lnTo>
                  <a:lnTo>
                    <a:pt x="18350" y="179"/>
                  </a:lnTo>
                  <a:lnTo>
                    <a:pt x="18181" y="16"/>
                  </a:lnTo>
                  <a:lnTo>
                    <a:pt x="18012" y="179"/>
                  </a:lnTo>
                  <a:lnTo>
                    <a:pt x="17952" y="423"/>
                  </a:lnTo>
                  <a:lnTo>
                    <a:pt x="17876" y="748"/>
                  </a:lnTo>
                  <a:lnTo>
                    <a:pt x="17738" y="1480"/>
                  </a:lnTo>
                  <a:lnTo>
                    <a:pt x="17677" y="1968"/>
                  </a:lnTo>
                  <a:lnTo>
                    <a:pt x="17647" y="2212"/>
                  </a:lnTo>
                  <a:lnTo>
                    <a:pt x="17602" y="3123"/>
                  </a:lnTo>
                  <a:lnTo>
                    <a:pt x="17647" y="4034"/>
                  </a:lnTo>
                  <a:lnTo>
                    <a:pt x="17677" y="4359"/>
                  </a:lnTo>
                  <a:lnTo>
                    <a:pt x="17738" y="4766"/>
                  </a:lnTo>
                  <a:lnTo>
                    <a:pt x="18868" y="10849"/>
                  </a:lnTo>
                  <a:lnTo>
                    <a:pt x="17738" y="16851"/>
                  </a:lnTo>
                  <a:lnTo>
                    <a:pt x="17677" y="17257"/>
                  </a:lnTo>
                  <a:lnTo>
                    <a:pt x="17647" y="17583"/>
                  </a:lnTo>
                  <a:lnTo>
                    <a:pt x="17602" y="18493"/>
                  </a:lnTo>
                  <a:lnTo>
                    <a:pt x="17647" y="19404"/>
                  </a:lnTo>
                  <a:lnTo>
                    <a:pt x="17677" y="19811"/>
                  </a:lnTo>
                  <a:lnTo>
                    <a:pt x="17738" y="20136"/>
                  </a:lnTo>
                  <a:lnTo>
                    <a:pt x="17876" y="20868"/>
                  </a:lnTo>
                  <a:lnTo>
                    <a:pt x="17952" y="21112"/>
                  </a:lnTo>
                  <a:lnTo>
                    <a:pt x="18012" y="21437"/>
                  </a:lnTo>
                  <a:lnTo>
                    <a:pt x="18181" y="21600"/>
                  </a:lnTo>
                  <a:lnTo>
                    <a:pt x="18350" y="21437"/>
                  </a:lnTo>
                  <a:lnTo>
                    <a:pt x="18425" y="21112"/>
                  </a:lnTo>
                  <a:lnTo>
                    <a:pt x="18485" y="20868"/>
                  </a:lnTo>
                  <a:lnTo>
                    <a:pt x="19616" y="14866"/>
                  </a:lnTo>
                  <a:lnTo>
                    <a:pt x="20717" y="20868"/>
                  </a:lnTo>
                  <a:lnTo>
                    <a:pt x="20807" y="21112"/>
                  </a:lnTo>
                  <a:lnTo>
                    <a:pt x="20867" y="21437"/>
                  </a:lnTo>
                  <a:lnTo>
                    <a:pt x="21021" y="21600"/>
                  </a:lnTo>
                  <a:lnTo>
                    <a:pt x="21190" y="21437"/>
                  </a:lnTo>
                  <a:lnTo>
                    <a:pt x="21280" y="21112"/>
                  </a:lnTo>
                  <a:lnTo>
                    <a:pt x="21326" y="20868"/>
                  </a:lnTo>
                  <a:lnTo>
                    <a:pt x="21494" y="20136"/>
                  </a:lnTo>
                  <a:lnTo>
                    <a:pt x="21525" y="19811"/>
                  </a:lnTo>
                  <a:lnTo>
                    <a:pt x="21585" y="19404"/>
                  </a:lnTo>
                  <a:lnTo>
                    <a:pt x="21600" y="18493"/>
                  </a:lnTo>
                  <a:lnTo>
                    <a:pt x="21585" y="17583"/>
                  </a:lnTo>
                  <a:lnTo>
                    <a:pt x="21525" y="17257"/>
                  </a:lnTo>
                  <a:lnTo>
                    <a:pt x="21494" y="16851"/>
                  </a:lnTo>
                  <a:lnTo>
                    <a:pt x="20364" y="1084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148" name="Group 32"/>
          <p:cNvGrpSpPr/>
          <p:nvPr/>
        </p:nvGrpSpPr>
        <p:grpSpPr>
          <a:xfrm>
            <a:off x="1368629" y="764732"/>
            <a:ext cx="574041" cy="574041"/>
            <a:chOff x="0" y="0"/>
            <a:chExt cx="574040" cy="574040"/>
          </a:xfrm>
        </p:grpSpPr>
        <p:sp>
          <p:nvSpPr>
            <p:cNvPr id="146" name="Oval 34"/>
            <p:cNvSpPr/>
            <p:nvPr/>
          </p:nvSpPr>
          <p:spPr>
            <a:xfrm>
              <a:off x="-1" y="-1"/>
              <a:ext cx="574042" cy="57404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47" name="Oval 37"/>
            <p:cNvSpPr/>
            <p:nvPr/>
          </p:nvSpPr>
          <p:spPr>
            <a:xfrm>
              <a:off x="135681" y="135681"/>
              <a:ext cx="302679" cy="30267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3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3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roup 47"/>
          <p:cNvSpPr txBox="1"/>
          <p:nvPr/>
        </p:nvSpPr>
        <p:spPr>
          <a:xfrm>
            <a:off x="994472" y="2268904"/>
            <a:ext cx="4353562" cy="1154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Trusted by 1M+ users. Integrated with 1,600+ apps.</a:t>
            </a:r>
            <a:endParaRPr b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1" name="TextBox 64"/>
          <p:cNvSpPr txBox="1"/>
          <p:nvPr/>
        </p:nvSpPr>
        <p:spPr>
          <a:xfrm>
            <a:off x="1000758" y="1309627"/>
            <a:ext cx="343800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</a:lstStyle>
          <a:p>
            <a:pPr>
              <a:defRPr>
                <a:solidFill>
                  <a:schemeClr val="accent2"/>
                </a:solidFill>
              </a:defRPr>
            </a:pPr>
            <a:r>
              <a:rPr>
                <a:solidFill>
                  <a:srgbClr val="FFFFFF"/>
                </a:solidFill>
              </a:rPr>
              <a:t>Why Make?</a:t>
            </a:r>
          </a:p>
        </p:txBody>
      </p:sp>
      <p:pic>
        <p:nvPicPr>
          <p:cNvPr id="152" name="Comp 2.mp4" descr="Comp 2.mp4"/>
          <p:cNvPicPr>
            <a:picLocks noChangeAspect="0"/>
          </p:cNvPicPr>
          <p:nvPr>
            <p:ph type="pic" idx="2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801104" y="1780121"/>
            <a:ext cx="5862447" cy="3297626"/>
          </a:xfrm>
          <a:prstGeom prst="rect">
            <a:avLst/>
          </a:prstGeom>
        </p:spPr>
      </p:pic>
      <p:grpSp>
        <p:nvGrpSpPr>
          <p:cNvPr id="158" name="Group 22"/>
          <p:cNvGrpSpPr/>
          <p:nvPr/>
        </p:nvGrpSpPr>
        <p:grpSpPr>
          <a:xfrm>
            <a:off x="511062" y="303416"/>
            <a:ext cx="11140987" cy="5993390"/>
            <a:chOff x="-80010" y="-39409"/>
            <a:chExt cx="11140984" cy="5993388"/>
          </a:xfrm>
        </p:grpSpPr>
        <p:grpSp>
          <p:nvGrpSpPr>
            <p:cNvPr id="156" name="Group 24"/>
            <p:cNvGrpSpPr/>
            <p:nvPr/>
          </p:nvGrpSpPr>
          <p:grpSpPr>
            <a:xfrm>
              <a:off x="-80011" y="-39410"/>
              <a:ext cx="11118231" cy="355836"/>
              <a:chOff x="-80010" y="-39409"/>
              <a:chExt cx="11118230" cy="355834"/>
            </a:xfrm>
          </p:grpSpPr>
          <p:sp>
            <p:nvSpPr>
              <p:cNvPr id="153" name="Straight Connector 33"/>
              <p:cNvSpPr/>
              <p:nvPr/>
            </p:nvSpPr>
            <p:spPr>
              <a:xfrm>
                <a:off x="1252769" y="153670"/>
                <a:ext cx="815264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54" name="BRAND-QUBIK.png" descr="BRAND-QUBIK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80011" y="33388"/>
                <a:ext cx="732649" cy="240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" name="NevTrace-logo.png" descr="NevTrace-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711863" y="-39410"/>
                <a:ext cx="1326357" cy="355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7" name="Graphic 70"/>
            <p:cNvSpPr/>
            <p:nvPr/>
          </p:nvSpPr>
          <p:spPr>
            <a:xfrm>
              <a:off x="10378602" y="5837217"/>
              <a:ext cx="682372" cy="11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5" y="16851"/>
                  </a:moveTo>
                  <a:lnTo>
                    <a:pt x="3926" y="17257"/>
                  </a:lnTo>
                  <a:lnTo>
                    <a:pt x="3986" y="17583"/>
                  </a:lnTo>
                  <a:lnTo>
                    <a:pt x="4001" y="18493"/>
                  </a:lnTo>
                  <a:lnTo>
                    <a:pt x="3986" y="19404"/>
                  </a:lnTo>
                  <a:lnTo>
                    <a:pt x="3926" y="19811"/>
                  </a:lnTo>
                  <a:lnTo>
                    <a:pt x="3895" y="20136"/>
                  </a:lnTo>
                  <a:lnTo>
                    <a:pt x="3727" y="20868"/>
                  </a:lnTo>
                  <a:lnTo>
                    <a:pt x="3681" y="21112"/>
                  </a:lnTo>
                  <a:lnTo>
                    <a:pt x="3591" y="21437"/>
                  </a:lnTo>
                  <a:lnTo>
                    <a:pt x="3422" y="21600"/>
                  </a:lnTo>
                  <a:lnTo>
                    <a:pt x="3268" y="21437"/>
                  </a:lnTo>
                  <a:lnTo>
                    <a:pt x="3208" y="21112"/>
                  </a:lnTo>
                  <a:lnTo>
                    <a:pt x="3118" y="20868"/>
                  </a:lnTo>
                  <a:lnTo>
                    <a:pt x="2017" y="14866"/>
                  </a:lnTo>
                  <a:lnTo>
                    <a:pt x="886" y="20868"/>
                  </a:lnTo>
                  <a:lnTo>
                    <a:pt x="826" y="21112"/>
                  </a:lnTo>
                  <a:lnTo>
                    <a:pt x="751" y="21437"/>
                  </a:lnTo>
                  <a:lnTo>
                    <a:pt x="582" y="21600"/>
                  </a:lnTo>
                  <a:lnTo>
                    <a:pt x="413" y="21437"/>
                  </a:lnTo>
                  <a:lnTo>
                    <a:pt x="353" y="21112"/>
                  </a:lnTo>
                  <a:lnTo>
                    <a:pt x="277" y="20868"/>
                  </a:lnTo>
                  <a:lnTo>
                    <a:pt x="139" y="20136"/>
                  </a:lnTo>
                  <a:lnTo>
                    <a:pt x="78" y="19811"/>
                  </a:lnTo>
                  <a:lnTo>
                    <a:pt x="48" y="19404"/>
                  </a:lnTo>
                  <a:lnTo>
                    <a:pt x="3" y="18493"/>
                  </a:lnTo>
                  <a:lnTo>
                    <a:pt x="48" y="17583"/>
                  </a:lnTo>
                  <a:lnTo>
                    <a:pt x="78" y="17257"/>
                  </a:lnTo>
                  <a:lnTo>
                    <a:pt x="139" y="16851"/>
                  </a:lnTo>
                  <a:lnTo>
                    <a:pt x="1269" y="10849"/>
                  </a:lnTo>
                  <a:lnTo>
                    <a:pt x="136" y="4766"/>
                  </a:lnTo>
                  <a:lnTo>
                    <a:pt x="75" y="4359"/>
                  </a:lnTo>
                  <a:lnTo>
                    <a:pt x="45" y="4034"/>
                  </a:lnTo>
                  <a:lnTo>
                    <a:pt x="0" y="3123"/>
                  </a:lnTo>
                  <a:lnTo>
                    <a:pt x="45" y="2212"/>
                  </a:lnTo>
                  <a:lnTo>
                    <a:pt x="75" y="1968"/>
                  </a:lnTo>
                  <a:lnTo>
                    <a:pt x="136" y="1480"/>
                  </a:lnTo>
                  <a:lnTo>
                    <a:pt x="274" y="748"/>
                  </a:lnTo>
                  <a:lnTo>
                    <a:pt x="350" y="423"/>
                  </a:lnTo>
                  <a:lnTo>
                    <a:pt x="410" y="179"/>
                  </a:lnTo>
                  <a:lnTo>
                    <a:pt x="579" y="16"/>
                  </a:lnTo>
                  <a:lnTo>
                    <a:pt x="748" y="179"/>
                  </a:lnTo>
                  <a:lnTo>
                    <a:pt x="823" y="423"/>
                  </a:lnTo>
                  <a:lnTo>
                    <a:pt x="883" y="748"/>
                  </a:lnTo>
                  <a:lnTo>
                    <a:pt x="2014" y="6750"/>
                  </a:lnTo>
                  <a:lnTo>
                    <a:pt x="3118" y="732"/>
                  </a:lnTo>
                  <a:lnTo>
                    <a:pt x="3208" y="407"/>
                  </a:lnTo>
                  <a:lnTo>
                    <a:pt x="3268" y="163"/>
                  </a:lnTo>
                  <a:lnTo>
                    <a:pt x="3422" y="0"/>
                  </a:lnTo>
                  <a:lnTo>
                    <a:pt x="3591" y="163"/>
                  </a:lnTo>
                  <a:lnTo>
                    <a:pt x="3681" y="407"/>
                  </a:lnTo>
                  <a:lnTo>
                    <a:pt x="3727" y="732"/>
                  </a:lnTo>
                  <a:lnTo>
                    <a:pt x="3895" y="1464"/>
                  </a:lnTo>
                  <a:lnTo>
                    <a:pt x="3926" y="1952"/>
                  </a:lnTo>
                  <a:lnTo>
                    <a:pt x="3986" y="2196"/>
                  </a:lnTo>
                  <a:lnTo>
                    <a:pt x="4001" y="3107"/>
                  </a:lnTo>
                  <a:lnTo>
                    <a:pt x="3986" y="4017"/>
                  </a:lnTo>
                  <a:lnTo>
                    <a:pt x="3926" y="4343"/>
                  </a:lnTo>
                  <a:lnTo>
                    <a:pt x="3895" y="4749"/>
                  </a:lnTo>
                  <a:lnTo>
                    <a:pt x="2765" y="10833"/>
                  </a:lnTo>
                  <a:lnTo>
                    <a:pt x="3895" y="16834"/>
                  </a:lnTo>
                  <a:close/>
                  <a:moveTo>
                    <a:pt x="8629" y="10849"/>
                  </a:moveTo>
                  <a:lnTo>
                    <a:pt x="9760" y="4766"/>
                  </a:lnTo>
                  <a:lnTo>
                    <a:pt x="9790" y="4359"/>
                  </a:lnTo>
                  <a:lnTo>
                    <a:pt x="9850" y="4034"/>
                  </a:lnTo>
                  <a:lnTo>
                    <a:pt x="9865" y="3123"/>
                  </a:lnTo>
                  <a:lnTo>
                    <a:pt x="9850" y="2212"/>
                  </a:lnTo>
                  <a:lnTo>
                    <a:pt x="9790" y="1968"/>
                  </a:lnTo>
                  <a:lnTo>
                    <a:pt x="9760" y="1480"/>
                  </a:lnTo>
                  <a:lnTo>
                    <a:pt x="9591" y="748"/>
                  </a:lnTo>
                  <a:lnTo>
                    <a:pt x="9546" y="423"/>
                  </a:lnTo>
                  <a:lnTo>
                    <a:pt x="9455" y="179"/>
                  </a:lnTo>
                  <a:lnTo>
                    <a:pt x="9286" y="16"/>
                  </a:lnTo>
                  <a:lnTo>
                    <a:pt x="9133" y="179"/>
                  </a:lnTo>
                  <a:lnTo>
                    <a:pt x="9072" y="423"/>
                  </a:lnTo>
                  <a:lnTo>
                    <a:pt x="8982" y="748"/>
                  </a:lnTo>
                  <a:lnTo>
                    <a:pt x="7881" y="6750"/>
                  </a:lnTo>
                  <a:lnTo>
                    <a:pt x="6751" y="732"/>
                  </a:lnTo>
                  <a:lnTo>
                    <a:pt x="6690" y="407"/>
                  </a:lnTo>
                  <a:lnTo>
                    <a:pt x="6615" y="163"/>
                  </a:lnTo>
                  <a:lnTo>
                    <a:pt x="6446" y="0"/>
                  </a:lnTo>
                  <a:lnTo>
                    <a:pt x="6277" y="163"/>
                  </a:lnTo>
                  <a:lnTo>
                    <a:pt x="6217" y="407"/>
                  </a:lnTo>
                  <a:lnTo>
                    <a:pt x="6142" y="732"/>
                  </a:lnTo>
                  <a:lnTo>
                    <a:pt x="6003" y="1464"/>
                  </a:lnTo>
                  <a:lnTo>
                    <a:pt x="5943" y="1952"/>
                  </a:lnTo>
                  <a:lnTo>
                    <a:pt x="5913" y="2196"/>
                  </a:lnTo>
                  <a:lnTo>
                    <a:pt x="5867" y="3107"/>
                  </a:lnTo>
                  <a:lnTo>
                    <a:pt x="5913" y="4017"/>
                  </a:lnTo>
                  <a:lnTo>
                    <a:pt x="5943" y="4343"/>
                  </a:lnTo>
                  <a:lnTo>
                    <a:pt x="6003" y="4749"/>
                  </a:lnTo>
                  <a:lnTo>
                    <a:pt x="7134" y="10833"/>
                  </a:lnTo>
                  <a:lnTo>
                    <a:pt x="6003" y="16834"/>
                  </a:lnTo>
                  <a:lnTo>
                    <a:pt x="5943" y="17241"/>
                  </a:lnTo>
                  <a:lnTo>
                    <a:pt x="5913" y="17566"/>
                  </a:lnTo>
                  <a:lnTo>
                    <a:pt x="5867" y="18477"/>
                  </a:lnTo>
                  <a:lnTo>
                    <a:pt x="5913" y="19388"/>
                  </a:lnTo>
                  <a:lnTo>
                    <a:pt x="5943" y="19794"/>
                  </a:lnTo>
                  <a:lnTo>
                    <a:pt x="6003" y="20120"/>
                  </a:lnTo>
                  <a:lnTo>
                    <a:pt x="6142" y="20852"/>
                  </a:lnTo>
                  <a:lnTo>
                    <a:pt x="6217" y="21096"/>
                  </a:lnTo>
                  <a:lnTo>
                    <a:pt x="6277" y="21421"/>
                  </a:lnTo>
                  <a:lnTo>
                    <a:pt x="6446" y="21584"/>
                  </a:lnTo>
                  <a:lnTo>
                    <a:pt x="6615" y="21421"/>
                  </a:lnTo>
                  <a:lnTo>
                    <a:pt x="6690" y="21096"/>
                  </a:lnTo>
                  <a:lnTo>
                    <a:pt x="6751" y="20852"/>
                  </a:lnTo>
                  <a:lnTo>
                    <a:pt x="7881" y="14850"/>
                  </a:lnTo>
                  <a:lnTo>
                    <a:pt x="8982" y="20852"/>
                  </a:lnTo>
                  <a:lnTo>
                    <a:pt x="9072" y="21096"/>
                  </a:lnTo>
                  <a:lnTo>
                    <a:pt x="9133" y="21421"/>
                  </a:lnTo>
                  <a:lnTo>
                    <a:pt x="9286" y="21584"/>
                  </a:lnTo>
                  <a:lnTo>
                    <a:pt x="9455" y="21421"/>
                  </a:lnTo>
                  <a:lnTo>
                    <a:pt x="9546" y="21096"/>
                  </a:lnTo>
                  <a:lnTo>
                    <a:pt x="9591" y="20852"/>
                  </a:lnTo>
                  <a:lnTo>
                    <a:pt x="9760" y="20120"/>
                  </a:lnTo>
                  <a:lnTo>
                    <a:pt x="9790" y="19794"/>
                  </a:lnTo>
                  <a:lnTo>
                    <a:pt x="9850" y="19388"/>
                  </a:lnTo>
                  <a:lnTo>
                    <a:pt x="9865" y="18477"/>
                  </a:lnTo>
                  <a:lnTo>
                    <a:pt x="9850" y="17566"/>
                  </a:lnTo>
                  <a:lnTo>
                    <a:pt x="9790" y="17241"/>
                  </a:lnTo>
                  <a:lnTo>
                    <a:pt x="9760" y="16834"/>
                  </a:lnTo>
                  <a:lnTo>
                    <a:pt x="8629" y="10833"/>
                  </a:lnTo>
                  <a:close/>
                  <a:moveTo>
                    <a:pt x="14496" y="10849"/>
                  </a:moveTo>
                  <a:lnTo>
                    <a:pt x="15627" y="4766"/>
                  </a:lnTo>
                  <a:lnTo>
                    <a:pt x="15657" y="4359"/>
                  </a:lnTo>
                  <a:lnTo>
                    <a:pt x="15718" y="4034"/>
                  </a:lnTo>
                  <a:lnTo>
                    <a:pt x="15733" y="3123"/>
                  </a:lnTo>
                  <a:lnTo>
                    <a:pt x="15718" y="2212"/>
                  </a:lnTo>
                  <a:lnTo>
                    <a:pt x="15657" y="1968"/>
                  </a:lnTo>
                  <a:lnTo>
                    <a:pt x="15627" y="1480"/>
                  </a:lnTo>
                  <a:lnTo>
                    <a:pt x="15458" y="748"/>
                  </a:lnTo>
                  <a:lnTo>
                    <a:pt x="15413" y="423"/>
                  </a:lnTo>
                  <a:lnTo>
                    <a:pt x="15323" y="179"/>
                  </a:lnTo>
                  <a:lnTo>
                    <a:pt x="15154" y="16"/>
                  </a:lnTo>
                  <a:lnTo>
                    <a:pt x="15000" y="179"/>
                  </a:lnTo>
                  <a:lnTo>
                    <a:pt x="14940" y="423"/>
                  </a:lnTo>
                  <a:lnTo>
                    <a:pt x="14849" y="748"/>
                  </a:lnTo>
                  <a:lnTo>
                    <a:pt x="13749" y="6750"/>
                  </a:lnTo>
                  <a:lnTo>
                    <a:pt x="12618" y="748"/>
                  </a:lnTo>
                  <a:lnTo>
                    <a:pt x="12558" y="423"/>
                  </a:lnTo>
                  <a:lnTo>
                    <a:pt x="12482" y="179"/>
                  </a:lnTo>
                  <a:lnTo>
                    <a:pt x="12314" y="16"/>
                  </a:lnTo>
                  <a:lnTo>
                    <a:pt x="12145" y="179"/>
                  </a:lnTo>
                  <a:lnTo>
                    <a:pt x="12084" y="423"/>
                  </a:lnTo>
                  <a:lnTo>
                    <a:pt x="12009" y="748"/>
                  </a:lnTo>
                  <a:lnTo>
                    <a:pt x="11870" y="1480"/>
                  </a:lnTo>
                  <a:lnTo>
                    <a:pt x="11810" y="1968"/>
                  </a:lnTo>
                  <a:lnTo>
                    <a:pt x="11780" y="2212"/>
                  </a:lnTo>
                  <a:lnTo>
                    <a:pt x="11735" y="3123"/>
                  </a:lnTo>
                  <a:lnTo>
                    <a:pt x="11780" y="4034"/>
                  </a:lnTo>
                  <a:lnTo>
                    <a:pt x="11810" y="4359"/>
                  </a:lnTo>
                  <a:lnTo>
                    <a:pt x="11870" y="4766"/>
                  </a:lnTo>
                  <a:lnTo>
                    <a:pt x="13001" y="10849"/>
                  </a:lnTo>
                  <a:lnTo>
                    <a:pt x="11870" y="16851"/>
                  </a:lnTo>
                  <a:lnTo>
                    <a:pt x="11810" y="17257"/>
                  </a:lnTo>
                  <a:lnTo>
                    <a:pt x="11780" y="17583"/>
                  </a:lnTo>
                  <a:lnTo>
                    <a:pt x="11735" y="18493"/>
                  </a:lnTo>
                  <a:lnTo>
                    <a:pt x="11780" y="19404"/>
                  </a:lnTo>
                  <a:lnTo>
                    <a:pt x="11810" y="19811"/>
                  </a:lnTo>
                  <a:lnTo>
                    <a:pt x="11870" y="20136"/>
                  </a:lnTo>
                  <a:lnTo>
                    <a:pt x="12009" y="20868"/>
                  </a:lnTo>
                  <a:lnTo>
                    <a:pt x="12084" y="21112"/>
                  </a:lnTo>
                  <a:lnTo>
                    <a:pt x="12145" y="21437"/>
                  </a:lnTo>
                  <a:lnTo>
                    <a:pt x="12314" y="21600"/>
                  </a:lnTo>
                  <a:lnTo>
                    <a:pt x="12482" y="21437"/>
                  </a:lnTo>
                  <a:lnTo>
                    <a:pt x="12558" y="21112"/>
                  </a:lnTo>
                  <a:lnTo>
                    <a:pt x="12618" y="20868"/>
                  </a:lnTo>
                  <a:lnTo>
                    <a:pt x="13749" y="14866"/>
                  </a:lnTo>
                  <a:lnTo>
                    <a:pt x="14849" y="20868"/>
                  </a:lnTo>
                  <a:lnTo>
                    <a:pt x="14940" y="21112"/>
                  </a:lnTo>
                  <a:lnTo>
                    <a:pt x="15000" y="21437"/>
                  </a:lnTo>
                  <a:lnTo>
                    <a:pt x="15154" y="21600"/>
                  </a:lnTo>
                  <a:lnTo>
                    <a:pt x="15323" y="21437"/>
                  </a:lnTo>
                  <a:lnTo>
                    <a:pt x="15413" y="21112"/>
                  </a:lnTo>
                  <a:lnTo>
                    <a:pt x="15458" y="20868"/>
                  </a:lnTo>
                  <a:lnTo>
                    <a:pt x="15627" y="20136"/>
                  </a:lnTo>
                  <a:lnTo>
                    <a:pt x="15657" y="19811"/>
                  </a:lnTo>
                  <a:lnTo>
                    <a:pt x="15718" y="19404"/>
                  </a:lnTo>
                  <a:lnTo>
                    <a:pt x="15733" y="18493"/>
                  </a:lnTo>
                  <a:lnTo>
                    <a:pt x="15718" y="17583"/>
                  </a:lnTo>
                  <a:lnTo>
                    <a:pt x="15657" y="17257"/>
                  </a:lnTo>
                  <a:lnTo>
                    <a:pt x="15627" y="16851"/>
                  </a:lnTo>
                  <a:lnTo>
                    <a:pt x="14496" y="10849"/>
                  </a:lnTo>
                  <a:close/>
                  <a:moveTo>
                    <a:pt x="20364" y="10849"/>
                  </a:moveTo>
                  <a:lnTo>
                    <a:pt x="21494" y="4766"/>
                  </a:lnTo>
                  <a:lnTo>
                    <a:pt x="21525" y="4359"/>
                  </a:lnTo>
                  <a:lnTo>
                    <a:pt x="21585" y="4034"/>
                  </a:lnTo>
                  <a:lnTo>
                    <a:pt x="21600" y="3123"/>
                  </a:lnTo>
                  <a:lnTo>
                    <a:pt x="21585" y="2212"/>
                  </a:lnTo>
                  <a:lnTo>
                    <a:pt x="21525" y="1968"/>
                  </a:lnTo>
                  <a:lnTo>
                    <a:pt x="21494" y="1480"/>
                  </a:lnTo>
                  <a:lnTo>
                    <a:pt x="21326" y="748"/>
                  </a:lnTo>
                  <a:lnTo>
                    <a:pt x="21280" y="423"/>
                  </a:lnTo>
                  <a:lnTo>
                    <a:pt x="21190" y="179"/>
                  </a:lnTo>
                  <a:lnTo>
                    <a:pt x="21021" y="16"/>
                  </a:lnTo>
                  <a:lnTo>
                    <a:pt x="20867" y="179"/>
                  </a:lnTo>
                  <a:lnTo>
                    <a:pt x="20807" y="423"/>
                  </a:lnTo>
                  <a:lnTo>
                    <a:pt x="20717" y="748"/>
                  </a:lnTo>
                  <a:lnTo>
                    <a:pt x="19616" y="6750"/>
                  </a:lnTo>
                  <a:lnTo>
                    <a:pt x="18485" y="748"/>
                  </a:lnTo>
                  <a:lnTo>
                    <a:pt x="18425" y="423"/>
                  </a:lnTo>
                  <a:lnTo>
                    <a:pt x="18350" y="179"/>
                  </a:lnTo>
                  <a:lnTo>
                    <a:pt x="18181" y="16"/>
                  </a:lnTo>
                  <a:lnTo>
                    <a:pt x="18012" y="179"/>
                  </a:lnTo>
                  <a:lnTo>
                    <a:pt x="17952" y="423"/>
                  </a:lnTo>
                  <a:lnTo>
                    <a:pt x="17876" y="748"/>
                  </a:lnTo>
                  <a:lnTo>
                    <a:pt x="17738" y="1480"/>
                  </a:lnTo>
                  <a:lnTo>
                    <a:pt x="17677" y="1968"/>
                  </a:lnTo>
                  <a:lnTo>
                    <a:pt x="17647" y="2212"/>
                  </a:lnTo>
                  <a:lnTo>
                    <a:pt x="17602" y="3123"/>
                  </a:lnTo>
                  <a:lnTo>
                    <a:pt x="17647" y="4034"/>
                  </a:lnTo>
                  <a:lnTo>
                    <a:pt x="17677" y="4359"/>
                  </a:lnTo>
                  <a:lnTo>
                    <a:pt x="17738" y="4766"/>
                  </a:lnTo>
                  <a:lnTo>
                    <a:pt x="18868" y="10849"/>
                  </a:lnTo>
                  <a:lnTo>
                    <a:pt x="17738" y="16851"/>
                  </a:lnTo>
                  <a:lnTo>
                    <a:pt x="17677" y="17257"/>
                  </a:lnTo>
                  <a:lnTo>
                    <a:pt x="17647" y="17583"/>
                  </a:lnTo>
                  <a:lnTo>
                    <a:pt x="17602" y="18493"/>
                  </a:lnTo>
                  <a:lnTo>
                    <a:pt x="17647" y="19404"/>
                  </a:lnTo>
                  <a:lnTo>
                    <a:pt x="17677" y="19811"/>
                  </a:lnTo>
                  <a:lnTo>
                    <a:pt x="17738" y="20136"/>
                  </a:lnTo>
                  <a:lnTo>
                    <a:pt x="17876" y="20868"/>
                  </a:lnTo>
                  <a:lnTo>
                    <a:pt x="17952" y="21112"/>
                  </a:lnTo>
                  <a:lnTo>
                    <a:pt x="18012" y="21437"/>
                  </a:lnTo>
                  <a:lnTo>
                    <a:pt x="18181" y="21600"/>
                  </a:lnTo>
                  <a:lnTo>
                    <a:pt x="18350" y="21437"/>
                  </a:lnTo>
                  <a:lnTo>
                    <a:pt x="18425" y="21112"/>
                  </a:lnTo>
                  <a:lnTo>
                    <a:pt x="18485" y="20868"/>
                  </a:lnTo>
                  <a:lnTo>
                    <a:pt x="19616" y="14866"/>
                  </a:lnTo>
                  <a:lnTo>
                    <a:pt x="20717" y="20868"/>
                  </a:lnTo>
                  <a:lnTo>
                    <a:pt x="20807" y="21112"/>
                  </a:lnTo>
                  <a:lnTo>
                    <a:pt x="20867" y="21437"/>
                  </a:lnTo>
                  <a:lnTo>
                    <a:pt x="21021" y="21600"/>
                  </a:lnTo>
                  <a:lnTo>
                    <a:pt x="21190" y="21437"/>
                  </a:lnTo>
                  <a:lnTo>
                    <a:pt x="21280" y="21112"/>
                  </a:lnTo>
                  <a:lnTo>
                    <a:pt x="21326" y="20868"/>
                  </a:lnTo>
                  <a:lnTo>
                    <a:pt x="21494" y="20136"/>
                  </a:lnTo>
                  <a:lnTo>
                    <a:pt x="21525" y="19811"/>
                  </a:lnTo>
                  <a:lnTo>
                    <a:pt x="21585" y="19404"/>
                  </a:lnTo>
                  <a:lnTo>
                    <a:pt x="21600" y="18493"/>
                  </a:lnTo>
                  <a:lnTo>
                    <a:pt x="21585" y="17583"/>
                  </a:lnTo>
                  <a:lnTo>
                    <a:pt x="21525" y="17257"/>
                  </a:lnTo>
                  <a:lnTo>
                    <a:pt x="21494" y="16851"/>
                  </a:lnTo>
                  <a:lnTo>
                    <a:pt x="20364" y="1084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161" name="Group 32"/>
          <p:cNvGrpSpPr/>
          <p:nvPr/>
        </p:nvGrpSpPr>
        <p:grpSpPr>
          <a:xfrm>
            <a:off x="5761139" y="4286181"/>
            <a:ext cx="669722" cy="669721"/>
            <a:chOff x="0" y="0"/>
            <a:chExt cx="669720" cy="669720"/>
          </a:xfrm>
        </p:grpSpPr>
        <p:sp>
          <p:nvSpPr>
            <p:cNvPr id="159" name="Oval 34"/>
            <p:cNvSpPr/>
            <p:nvPr/>
          </p:nvSpPr>
          <p:spPr>
            <a:xfrm>
              <a:off x="-1" y="-1"/>
              <a:ext cx="669722" cy="66972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60" name="Oval 37"/>
            <p:cNvSpPr/>
            <p:nvPr/>
          </p:nvSpPr>
          <p:spPr>
            <a:xfrm>
              <a:off x="158296" y="158296"/>
              <a:ext cx="353129" cy="35312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164" name="Group 32"/>
          <p:cNvGrpSpPr/>
          <p:nvPr/>
        </p:nvGrpSpPr>
        <p:grpSpPr>
          <a:xfrm>
            <a:off x="10314435" y="1149650"/>
            <a:ext cx="669721" cy="669721"/>
            <a:chOff x="0" y="0"/>
            <a:chExt cx="669720" cy="669720"/>
          </a:xfrm>
        </p:grpSpPr>
        <p:sp>
          <p:nvSpPr>
            <p:cNvPr id="162" name="Oval 34"/>
            <p:cNvSpPr/>
            <p:nvPr/>
          </p:nvSpPr>
          <p:spPr>
            <a:xfrm>
              <a:off x="-1" y="-1"/>
              <a:ext cx="669722" cy="66972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63" name="Oval 37"/>
            <p:cNvSpPr/>
            <p:nvPr/>
          </p:nvSpPr>
          <p:spPr>
            <a:xfrm>
              <a:off x="158296" y="158296"/>
              <a:ext cx="353129" cy="35312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165" name="TextBox 48"/>
          <p:cNvSpPr txBox="1"/>
          <p:nvPr/>
        </p:nvSpPr>
        <p:spPr>
          <a:xfrm>
            <a:off x="804686" y="3246266"/>
            <a:ext cx="4338973" cy="27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19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Make is the “glue of the Internet”, with an intuitive drag-and-drop interface.</a:t>
            </a: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19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19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It democratizes automation for users at all technical levels — at a lower cost than Zapier.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4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: Rounded Corners 7"/>
          <p:cNvSpPr/>
          <p:nvPr/>
        </p:nvSpPr>
        <p:spPr>
          <a:xfrm>
            <a:off x="5731736" y="1081507"/>
            <a:ext cx="6197552" cy="4924858"/>
          </a:xfrm>
          <a:prstGeom prst="roundRect">
            <a:avLst>
              <a:gd name="adj" fmla="val 8866"/>
            </a:avLst>
          </a:prstGeom>
          <a:ln w="12700">
            <a:solidFill>
              <a:schemeClr val="accent6">
                <a:satOff val="-3457"/>
                <a:lumOff val="13039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68" name="TextBox 56"/>
          <p:cNvSpPr txBox="1"/>
          <p:nvPr/>
        </p:nvSpPr>
        <p:spPr>
          <a:xfrm>
            <a:off x="6173388" y="1473830"/>
            <a:ext cx="4864129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pPr>
            <a:r>
              <a:t>QubiK in Action </a:t>
            </a:r>
          </a:p>
          <a:p>
            <a:pPr>
              <a:defRPr sz="3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pPr>
            <a:r>
              <a:t>Uses case:</a:t>
            </a:r>
          </a:p>
        </p:txBody>
      </p:sp>
      <p:sp>
        <p:nvSpPr>
          <p:cNvPr id="169" name="TextBox 58"/>
          <p:cNvSpPr txBox="1"/>
          <p:nvPr/>
        </p:nvSpPr>
        <p:spPr>
          <a:xfrm>
            <a:off x="6224167" y="3215131"/>
            <a:ext cx="5583065" cy="216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Monitor Qubic transactions and trigger workflows</a:t>
            </a:r>
          </a:p>
          <a:p>
            <a: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Send alerts, emails, or notifications</a:t>
            </a:r>
          </a:p>
          <a:p>
            <a: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- Sync data with Google Sheets, CRMs or dashboards</a:t>
            </a:r>
          </a:p>
          <a:p>
            <a: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Integrate with AI and external oracles</a:t>
            </a:r>
          </a:p>
        </p:txBody>
      </p:sp>
      <p:sp>
        <p:nvSpPr>
          <p:cNvPr id="170" name="TextBox 34"/>
          <p:cNvSpPr txBox="1"/>
          <p:nvPr>
            <p:ph type="sldNum" sz="quarter" idx="4294967295"/>
          </p:nvPr>
        </p:nvSpPr>
        <p:spPr>
          <a:xfrm>
            <a:off x="750649" y="5930646"/>
            <a:ext cx="203024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76" name="Group 22"/>
          <p:cNvGrpSpPr/>
          <p:nvPr/>
        </p:nvGrpSpPr>
        <p:grpSpPr>
          <a:xfrm>
            <a:off x="511062" y="303416"/>
            <a:ext cx="11140987" cy="5993390"/>
            <a:chOff x="-80010" y="-39409"/>
            <a:chExt cx="11140984" cy="5993388"/>
          </a:xfrm>
        </p:grpSpPr>
        <p:grpSp>
          <p:nvGrpSpPr>
            <p:cNvPr id="174" name="Group 24"/>
            <p:cNvGrpSpPr/>
            <p:nvPr/>
          </p:nvGrpSpPr>
          <p:grpSpPr>
            <a:xfrm>
              <a:off x="-80011" y="-39410"/>
              <a:ext cx="11118231" cy="355836"/>
              <a:chOff x="-80010" y="-39409"/>
              <a:chExt cx="11118230" cy="355834"/>
            </a:xfrm>
          </p:grpSpPr>
          <p:sp>
            <p:nvSpPr>
              <p:cNvPr id="171" name="Straight Connector 33"/>
              <p:cNvSpPr/>
              <p:nvPr/>
            </p:nvSpPr>
            <p:spPr>
              <a:xfrm>
                <a:off x="1252769" y="153670"/>
                <a:ext cx="815264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72" name="BRAND-QUBIK.png" descr="BRAND-QUBI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80011" y="33388"/>
                <a:ext cx="732649" cy="240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3" name="NevTrace-logo.png" descr="NevTrace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711863" y="-39410"/>
                <a:ext cx="1326357" cy="355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75" name="Graphic 70"/>
            <p:cNvSpPr/>
            <p:nvPr/>
          </p:nvSpPr>
          <p:spPr>
            <a:xfrm>
              <a:off x="10378602" y="5837217"/>
              <a:ext cx="682372" cy="11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5" y="16851"/>
                  </a:moveTo>
                  <a:lnTo>
                    <a:pt x="3926" y="17257"/>
                  </a:lnTo>
                  <a:lnTo>
                    <a:pt x="3986" y="17583"/>
                  </a:lnTo>
                  <a:lnTo>
                    <a:pt x="4001" y="18493"/>
                  </a:lnTo>
                  <a:lnTo>
                    <a:pt x="3986" y="19404"/>
                  </a:lnTo>
                  <a:lnTo>
                    <a:pt x="3926" y="19811"/>
                  </a:lnTo>
                  <a:lnTo>
                    <a:pt x="3895" y="20136"/>
                  </a:lnTo>
                  <a:lnTo>
                    <a:pt x="3727" y="20868"/>
                  </a:lnTo>
                  <a:lnTo>
                    <a:pt x="3681" y="21112"/>
                  </a:lnTo>
                  <a:lnTo>
                    <a:pt x="3591" y="21437"/>
                  </a:lnTo>
                  <a:lnTo>
                    <a:pt x="3422" y="21600"/>
                  </a:lnTo>
                  <a:lnTo>
                    <a:pt x="3268" y="21437"/>
                  </a:lnTo>
                  <a:lnTo>
                    <a:pt x="3208" y="21112"/>
                  </a:lnTo>
                  <a:lnTo>
                    <a:pt x="3118" y="20868"/>
                  </a:lnTo>
                  <a:lnTo>
                    <a:pt x="2017" y="14866"/>
                  </a:lnTo>
                  <a:lnTo>
                    <a:pt x="886" y="20868"/>
                  </a:lnTo>
                  <a:lnTo>
                    <a:pt x="826" y="21112"/>
                  </a:lnTo>
                  <a:lnTo>
                    <a:pt x="751" y="21437"/>
                  </a:lnTo>
                  <a:lnTo>
                    <a:pt x="582" y="21600"/>
                  </a:lnTo>
                  <a:lnTo>
                    <a:pt x="413" y="21437"/>
                  </a:lnTo>
                  <a:lnTo>
                    <a:pt x="353" y="21112"/>
                  </a:lnTo>
                  <a:lnTo>
                    <a:pt x="277" y="20868"/>
                  </a:lnTo>
                  <a:lnTo>
                    <a:pt x="139" y="20136"/>
                  </a:lnTo>
                  <a:lnTo>
                    <a:pt x="78" y="19811"/>
                  </a:lnTo>
                  <a:lnTo>
                    <a:pt x="48" y="19404"/>
                  </a:lnTo>
                  <a:lnTo>
                    <a:pt x="3" y="18493"/>
                  </a:lnTo>
                  <a:lnTo>
                    <a:pt x="48" y="17583"/>
                  </a:lnTo>
                  <a:lnTo>
                    <a:pt x="78" y="17257"/>
                  </a:lnTo>
                  <a:lnTo>
                    <a:pt x="139" y="16851"/>
                  </a:lnTo>
                  <a:lnTo>
                    <a:pt x="1269" y="10849"/>
                  </a:lnTo>
                  <a:lnTo>
                    <a:pt x="136" y="4766"/>
                  </a:lnTo>
                  <a:lnTo>
                    <a:pt x="75" y="4359"/>
                  </a:lnTo>
                  <a:lnTo>
                    <a:pt x="45" y="4034"/>
                  </a:lnTo>
                  <a:lnTo>
                    <a:pt x="0" y="3123"/>
                  </a:lnTo>
                  <a:lnTo>
                    <a:pt x="45" y="2212"/>
                  </a:lnTo>
                  <a:lnTo>
                    <a:pt x="75" y="1968"/>
                  </a:lnTo>
                  <a:lnTo>
                    <a:pt x="136" y="1480"/>
                  </a:lnTo>
                  <a:lnTo>
                    <a:pt x="274" y="748"/>
                  </a:lnTo>
                  <a:lnTo>
                    <a:pt x="350" y="423"/>
                  </a:lnTo>
                  <a:lnTo>
                    <a:pt x="410" y="179"/>
                  </a:lnTo>
                  <a:lnTo>
                    <a:pt x="579" y="16"/>
                  </a:lnTo>
                  <a:lnTo>
                    <a:pt x="748" y="179"/>
                  </a:lnTo>
                  <a:lnTo>
                    <a:pt x="823" y="423"/>
                  </a:lnTo>
                  <a:lnTo>
                    <a:pt x="883" y="748"/>
                  </a:lnTo>
                  <a:lnTo>
                    <a:pt x="2014" y="6750"/>
                  </a:lnTo>
                  <a:lnTo>
                    <a:pt x="3118" y="732"/>
                  </a:lnTo>
                  <a:lnTo>
                    <a:pt x="3208" y="407"/>
                  </a:lnTo>
                  <a:lnTo>
                    <a:pt x="3268" y="163"/>
                  </a:lnTo>
                  <a:lnTo>
                    <a:pt x="3422" y="0"/>
                  </a:lnTo>
                  <a:lnTo>
                    <a:pt x="3591" y="163"/>
                  </a:lnTo>
                  <a:lnTo>
                    <a:pt x="3681" y="407"/>
                  </a:lnTo>
                  <a:lnTo>
                    <a:pt x="3727" y="732"/>
                  </a:lnTo>
                  <a:lnTo>
                    <a:pt x="3895" y="1464"/>
                  </a:lnTo>
                  <a:lnTo>
                    <a:pt x="3926" y="1952"/>
                  </a:lnTo>
                  <a:lnTo>
                    <a:pt x="3986" y="2196"/>
                  </a:lnTo>
                  <a:lnTo>
                    <a:pt x="4001" y="3107"/>
                  </a:lnTo>
                  <a:lnTo>
                    <a:pt x="3986" y="4017"/>
                  </a:lnTo>
                  <a:lnTo>
                    <a:pt x="3926" y="4343"/>
                  </a:lnTo>
                  <a:lnTo>
                    <a:pt x="3895" y="4749"/>
                  </a:lnTo>
                  <a:lnTo>
                    <a:pt x="2765" y="10833"/>
                  </a:lnTo>
                  <a:lnTo>
                    <a:pt x="3895" y="16834"/>
                  </a:lnTo>
                  <a:close/>
                  <a:moveTo>
                    <a:pt x="8629" y="10849"/>
                  </a:moveTo>
                  <a:lnTo>
                    <a:pt x="9760" y="4766"/>
                  </a:lnTo>
                  <a:lnTo>
                    <a:pt x="9790" y="4359"/>
                  </a:lnTo>
                  <a:lnTo>
                    <a:pt x="9850" y="4034"/>
                  </a:lnTo>
                  <a:lnTo>
                    <a:pt x="9865" y="3123"/>
                  </a:lnTo>
                  <a:lnTo>
                    <a:pt x="9850" y="2212"/>
                  </a:lnTo>
                  <a:lnTo>
                    <a:pt x="9790" y="1968"/>
                  </a:lnTo>
                  <a:lnTo>
                    <a:pt x="9760" y="1480"/>
                  </a:lnTo>
                  <a:lnTo>
                    <a:pt x="9591" y="748"/>
                  </a:lnTo>
                  <a:lnTo>
                    <a:pt x="9546" y="423"/>
                  </a:lnTo>
                  <a:lnTo>
                    <a:pt x="9455" y="179"/>
                  </a:lnTo>
                  <a:lnTo>
                    <a:pt x="9286" y="16"/>
                  </a:lnTo>
                  <a:lnTo>
                    <a:pt x="9133" y="179"/>
                  </a:lnTo>
                  <a:lnTo>
                    <a:pt x="9072" y="423"/>
                  </a:lnTo>
                  <a:lnTo>
                    <a:pt x="8982" y="748"/>
                  </a:lnTo>
                  <a:lnTo>
                    <a:pt x="7881" y="6750"/>
                  </a:lnTo>
                  <a:lnTo>
                    <a:pt x="6751" y="732"/>
                  </a:lnTo>
                  <a:lnTo>
                    <a:pt x="6690" y="407"/>
                  </a:lnTo>
                  <a:lnTo>
                    <a:pt x="6615" y="163"/>
                  </a:lnTo>
                  <a:lnTo>
                    <a:pt x="6446" y="0"/>
                  </a:lnTo>
                  <a:lnTo>
                    <a:pt x="6277" y="163"/>
                  </a:lnTo>
                  <a:lnTo>
                    <a:pt x="6217" y="407"/>
                  </a:lnTo>
                  <a:lnTo>
                    <a:pt x="6142" y="732"/>
                  </a:lnTo>
                  <a:lnTo>
                    <a:pt x="6003" y="1464"/>
                  </a:lnTo>
                  <a:lnTo>
                    <a:pt x="5943" y="1952"/>
                  </a:lnTo>
                  <a:lnTo>
                    <a:pt x="5913" y="2196"/>
                  </a:lnTo>
                  <a:lnTo>
                    <a:pt x="5867" y="3107"/>
                  </a:lnTo>
                  <a:lnTo>
                    <a:pt x="5913" y="4017"/>
                  </a:lnTo>
                  <a:lnTo>
                    <a:pt x="5943" y="4343"/>
                  </a:lnTo>
                  <a:lnTo>
                    <a:pt x="6003" y="4749"/>
                  </a:lnTo>
                  <a:lnTo>
                    <a:pt x="7134" y="10833"/>
                  </a:lnTo>
                  <a:lnTo>
                    <a:pt x="6003" y="16834"/>
                  </a:lnTo>
                  <a:lnTo>
                    <a:pt x="5943" y="17241"/>
                  </a:lnTo>
                  <a:lnTo>
                    <a:pt x="5913" y="17566"/>
                  </a:lnTo>
                  <a:lnTo>
                    <a:pt x="5867" y="18477"/>
                  </a:lnTo>
                  <a:lnTo>
                    <a:pt x="5913" y="19388"/>
                  </a:lnTo>
                  <a:lnTo>
                    <a:pt x="5943" y="19794"/>
                  </a:lnTo>
                  <a:lnTo>
                    <a:pt x="6003" y="20120"/>
                  </a:lnTo>
                  <a:lnTo>
                    <a:pt x="6142" y="20852"/>
                  </a:lnTo>
                  <a:lnTo>
                    <a:pt x="6217" y="21096"/>
                  </a:lnTo>
                  <a:lnTo>
                    <a:pt x="6277" y="21421"/>
                  </a:lnTo>
                  <a:lnTo>
                    <a:pt x="6446" y="21584"/>
                  </a:lnTo>
                  <a:lnTo>
                    <a:pt x="6615" y="21421"/>
                  </a:lnTo>
                  <a:lnTo>
                    <a:pt x="6690" y="21096"/>
                  </a:lnTo>
                  <a:lnTo>
                    <a:pt x="6751" y="20852"/>
                  </a:lnTo>
                  <a:lnTo>
                    <a:pt x="7881" y="14850"/>
                  </a:lnTo>
                  <a:lnTo>
                    <a:pt x="8982" y="20852"/>
                  </a:lnTo>
                  <a:lnTo>
                    <a:pt x="9072" y="21096"/>
                  </a:lnTo>
                  <a:lnTo>
                    <a:pt x="9133" y="21421"/>
                  </a:lnTo>
                  <a:lnTo>
                    <a:pt x="9286" y="21584"/>
                  </a:lnTo>
                  <a:lnTo>
                    <a:pt x="9455" y="21421"/>
                  </a:lnTo>
                  <a:lnTo>
                    <a:pt x="9546" y="21096"/>
                  </a:lnTo>
                  <a:lnTo>
                    <a:pt x="9591" y="20852"/>
                  </a:lnTo>
                  <a:lnTo>
                    <a:pt x="9760" y="20120"/>
                  </a:lnTo>
                  <a:lnTo>
                    <a:pt x="9790" y="19794"/>
                  </a:lnTo>
                  <a:lnTo>
                    <a:pt x="9850" y="19388"/>
                  </a:lnTo>
                  <a:lnTo>
                    <a:pt x="9865" y="18477"/>
                  </a:lnTo>
                  <a:lnTo>
                    <a:pt x="9850" y="17566"/>
                  </a:lnTo>
                  <a:lnTo>
                    <a:pt x="9790" y="17241"/>
                  </a:lnTo>
                  <a:lnTo>
                    <a:pt x="9760" y="16834"/>
                  </a:lnTo>
                  <a:lnTo>
                    <a:pt x="8629" y="10833"/>
                  </a:lnTo>
                  <a:close/>
                  <a:moveTo>
                    <a:pt x="14496" y="10849"/>
                  </a:moveTo>
                  <a:lnTo>
                    <a:pt x="15627" y="4766"/>
                  </a:lnTo>
                  <a:lnTo>
                    <a:pt x="15657" y="4359"/>
                  </a:lnTo>
                  <a:lnTo>
                    <a:pt x="15718" y="4034"/>
                  </a:lnTo>
                  <a:lnTo>
                    <a:pt x="15733" y="3123"/>
                  </a:lnTo>
                  <a:lnTo>
                    <a:pt x="15718" y="2212"/>
                  </a:lnTo>
                  <a:lnTo>
                    <a:pt x="15657" y="1968"/>
                  </a:lnTo>
                  <a:lnTo>
                    <a:pt x="15627" y="1480"/>
                  </a:lnTo>
                  <a:lnTo>
                    <a:pt x="15458" y="748"/>
                  </a:lnTo>
                  <a:lnTo>
                    <a:pt x="15413" y="423"/>
                  </a:lnTo>
                  <a:lnTo>
                    <a:pt x="15323" y="179"/>
                  </a:lnTo>
                  <a:lnTo>
                    <a:pt x="15154" y="16"/>
                  </a:lnTo>
                  <a:lnTo>
                    <a:pt x="15000" y="179"/>
                  </a:lnTo>
                  <a:lnTo>
                    <a:pt x="14940" y="423"/>
                  </a:lnTo>
                  <a:lnTo>
                    <a:pt x="14849" y="748"/>
                  </a:lnTo>
                  <a:lnTo>
                    <a:pt x="13749" y="6750"/>
                  </a:lnTo>
                  <a:lnTo>
                    <a:pt x="12618" y="748"/>
                  </a:lnTo>
                  <a:lnTo>
                    <a:pt x="12558" y="423"/>
                  </a:lnTo>
                  <a:lnTo>
                    <a:pt x="12482" y="179"/>
                  </a:lnTo>
                  <a:lnTo>
                    <a:pt x="12314" y="16"/>
                  </a:lnTo>
                  <a:lnTo>
                    <a:pt x="12145" y="179"/>
                  </a:lnTo>
                  <a:lnTo>
                    <a:pt x="12084" y="423"/>
                  </a:lnTo>
                  <a:lnTo>
                    <a:pt x="12009" y="748"/>
                  </a:lnTo>
                  <a:lnTo>
                    <a:pt x="11870" y="1480"/>
                  </a:lnTo>
                  <a:lnTo>
                    <a:pt x="11810" y="1968"/>
                  </a:lnTo>
                  <a:lnTo>
                    <a:pt x="11780" y="2212"/>
                  </a:lnTo>
                  <a:lnTo>
                    <a:pt x="11735" y="3123"/>
                  </a:lnTo>
                  <a:lnTo>
                    <a:pt x="11780" y="4034"/>
                  </a:lnTo>
                  <a:lnTo>
                    <a:pt x="11810" y="4359"/>
                  </a:lnTo>
                  <a:lnTo>
                    <a:pt x="11870" y="4766"/>
                  </a:lnTo>
                  <a:lnTo>
                    <a:pt x="13001" y="10849"/>
                  </a:lnTo>
                  <a:lnTo>
                    <a:pt x="11870" y="16851"/>
                  </a:lnTo>
                  <a:lnTo>
                    <a:pt x="11810" y="17257"/>
                  </a:lnTo>
                  <a:lnTo>
                    <a:pt x="11780" y="17583"/>
                  </a:lnTo>
                  <a:lnTo>
                    <a:pt x="11735" y="18493"/>
                  </a:lnTo>
                  <a:lnTo>
                    <a:pt x="11780" y="19404"/>
                  </a:lnTo>
                  <a:lnTo>
                    <a:pt x="11810" y="19811"/>
                  </a:lnTo>
                  <a:lnTo>
                    <a:pt x="11870" y="20136"/>
                  </a:lnTo>
                  <a:lnTo>
                    <a:pt x="12009" y="20868"/>
                  </a:lnTo>
                  <a:lnTo>
                    <a:pt x="12084" y="21112"/>
                  </a:lnTo>
                  <a:lnTo>
                    <a:pt x="12145" y="21437"/>
                  </a:lnTo>
                  <a:lnTo>
                    <a:pt x="12314" y="21600"/>
                  </a:lnTo>
                  <a:lnTo>
                    <a:pt x="12482" y="21437"/>
                  </a:lnTo>
                  <a:lnTo>
                    <a:pt x="12558" y="21112"/>
                  </a:lnTo>
                  <a:lnTo>
                    <a:pt x="12618" y="20868"/>
                  </a:lnTo>
                  <a:lnTo>
                    <a:pt x="13749" y="14866"/>
                  </a:lnTo>
                  <a:lnTo>
                    <a:pt x="14849" y="20868"/>
                  </a:lnTo>
                  <a:lnTo>
                    <a:pt x="14940" y="21112"/>
                  </a:lnTo>
                  <a:lnTo>
                    <a:pt x="15000" y="21437"/>
                  </a:lnTo>
                  <a:lnTo>
                    <a:pt x="15154" y="21600"/>
                  </a:lnTo>
                  <a:lnTo>
                    <a:pt x="15323" y="21437"/>
                  </a:lnTo>
                  <a:lnTo>
                    <a:pt x="15413" y="21112"/>
                  </a:lnTo>
                  <a:lnTo>
                    <a:pt x="15458" y="20868"/>
                  </a:lnTo>
                  <a:lnTo>
                    <a:pt x="15627" y="20136"/>
                  </a:lnTo>
                  <a:lnTo>
                    <a:pt x="15657" y="19811"/>
                  </a:lnTo>
                  <a:lnTo>
                    <a:pt x="15718" y="19404"/>
                  </a:lnTo>
                  <a:lnTo>
                    <a:pt x="15733" y="18493"/>
                  </a:lnTo>
                  <a:lnTo>
                    <a:pt x="15718" y="17583"/>
                  </a:lnTo>
                  <a:lnTo>
                    <a:pt x="15657" y="17257"/>
                  </a:lnTo>
                  <a:lnTo>
                    <a:pt x="15627" y="16851"/>
                  </a:lnTo>
                  <a:lnTo>
                    <a:pt x="14496" y="10849"/>
                  </a:lnTo>
                  <a:close/>
                  <a:moveTo>
                    <a:pt x="20364" y="10849"/>
                  </a:moveTo>
                  <a:lnTo>
                    <a:pt x="21494" y="4766"/>
                  </a:lnTo>
                  <a:lnTo>
                    <a:pt x="21525" y="4359"/>
                  </a:lnTo>
                  <a:lnTo>
                    <a:pt x="21585" y="4034"/>
                  </a:lnTo>
                  <a:lnTo>
                    <a:pt x="21600" y="3123"/>
                  </a:lnTo>
                  <a:lnTo>
                    <a:pt x="21585" y="2212"/>
                  </a:lnTo>
                  <a:lnTo>
                    <a:pt x="21525" y="1968"/>
                  </a:lnTo>
                  <a:lnTo>
                    <a:pt x="21494" y="1480"/>
                  </a:lnTo>
                  <a:lnTo>
                    <a:pt x="21326" y="748"/>
                  </a:lnTo>
                  <a:lnTo>
                    <a:pt x="21280" y="423"/>
                  </a:lnTo>
                  <a:lnTo>
                    <a:pt x="21190" y="179"/>
                  </a:lnTo>
                  <a:lnTo>
                    <a:pt x="21021" y="16"/>
                  </a:lnTo>
                  <a:lnTo>
                    <a:pt x="20867" y="179"/>
                  </a:lnTo>
                  <a:lnTo>
                    <a:pt x="20807" y="423"/>
                  </a:lnTo>
                  <a:lnTo>
                    <a:pt x="20717" y="748"/>
                  </a:lnTo>
                  <a:lnTo>
                    <a:pt x="19616" y="6750"/>
                  </a:lnTo>
                  <a:lnTo>
                    <a:pt x="18485" y="748"/>
                  </a:lnTo>
                  <a:lnTo>
                    <a:pt x="18425" y="423"/>
                  </a:lnTo>
                  <a:lnTo>
                    <a:pt x="18350" y="179"/>
                  </a:lnTo>
                  <a:lnTo>
                    <a:pt x="18181" y="16"/>
                  </a:lnTo>
                  <a:lnTo>
                    <a:pt x="18012" y="179"/>
                  </a:lnTo>
                  <a:lnTo>
                    <a:pt x="17952" y="423"/>
                  </a:lnTo>
                  <a:lnTo>
                    <a:pt x="17876" y="748"/>
                  </a:lnTo>
                  <a:lnTo>
                    <a:pt x="17738" y="1480"/>
                  </a:lnTo>
                  <a:lnTo>
                    <a:pt x="17677" y="1968"/>
                  </a:lnTo>
                  <a:lnTo>
                    <a:pt x="17647" y="2212"/>
                  </a:lnTo>
                  <a:lnTo>
                    <a:pt x="17602" y="3123"/>
                  </a:lnTo>
                  <a:lnTo>
                    <a:pt x="17647" y="4034"/>
                  </a:lnTo>
                  <a:lnTo>
                    <a:pt x="17677" y="4359"/>
                  </a:lnTo>
                  <a:lnTo>
                    <a:pt x="17738" y="4766"/>
                  </a:lnTo>
                  <a:lnTo>
                    <a:pt x="18868" y="10849"/>
                  </a:lnTo>
                  <a:lnTo>
                    <a:pt x="17738" y="16851"/>
                  </a:lnTo>
                  <a:lnTo>
                    <a:pt x="17677" y="17257"/>
                  </a:lnTo>
                  <a:lnTo>
                    <a:pt x="17647" y="17583"/>
                  </a:lnTo>
                  <a:lnTo>
                    <a:pt x="17602" y="18493"/>
                  </a:lnTo>
                  <a:lnTo>
                    <a:pt x="17647" y="19404"/>
                  </a:lnTo>
                  <a:lnTo>
                    <a:pt x="17677" y="19811"/>
                  </a:lnTo>
                  <a:lnTo>
                    <a:pt x="17738" y="20136"/>
                  </a:lnTo>
                  <a:lnTo>
                    <a:pt x="17876" y="20868"/>
                  </a:lnTo>
                  <a:lnTo>
                    <a:pt x="17952" y="21112"/>
                  </a:lnTo>
                  <a:lnTo>
                    <a:pt x="18012" y="21437"/>
                  </a:lnTo>
                  <a:lnTo>
                    <a:pt x="18181" y="21600"/>
                  </a:lnTo>
                  <a:lnTo>
                    <a:pt x="18350" y="21437"/>
                  </a:lnTo>
                  <a:lnTo>
                    <a:pt x="18425" y="21112"/>
                  </a:lnTo>
                  <a:lnTo>
                    <a:pt x="18485" y="20868"/>
                  </a:lnTo>
                  <a:lnTo>
                    <a:pt x="19616" y="14866"/>
                  </a:lnTo>
                  <a:lnTo>
                    <a:pt x="20717" y="20868"/>
                  </a:lnTo>
                  <a:lnTo>
                    <a:pt x="20807" y="21112"/>
                  </a:lnTo>
                  <a:lnTo>
                    <a:pt x="20867" y="21437"/>
                  </a:lnTo>
                  <a:lnTo>
                    <a:pt x="21021" y="21600"/>
                  </a:lnTo>
                  <a:lnTo>
                    <a:pt x="21190" y="21437"/>
                  </a:lnTo>
                  <a:lnTo>
                    <a:pt x="21280" y="21112"/>
                  </a:lnTo>
                  <a:lnTo>
                    <a:pt x="21326" y="20868"/>
                  </a:lnTo>
                  <a:lnTo>
                    <a:pt x="21494" y="20136"/>
                  </a:lnTo>
                  <a:lnTo>
                    <a:pt x="21525" y="19811"/>
                  </a:lnTo>
                  <a:lnTo>
                    <a:pt x="21585" y="19404"/>
                  </a:lnTo>
                  <a:lnTo>
                    <a:pt x="21600" y="18493"/>
                  </a:lnTo>
                  <a:lnTo>
                    <a:pt x="21585" y="17583"/>
                  </a:lnTo>
                  <a:lnTo>
                    <a:pt x="21525" y="17257"/>
                  </a:lnTo>
                  <a:lnTo>
                    <a:pt x="21494" y="16851"/>
                  </a:lnTo>
                  <a:lnTo>
                    <a:pt x="20364" y="1084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179" name="Group 32"/>
          <p:cNvGrpSpPr/>
          <p:nvPr/>
        </p:nvGrpSpPr>
        <p:grpSpPr>
          <a:xfrm>
            <a:off x="4167774" y="1120950"/>
            <a:ext cx="669721" cy="669721"/>
            <a:chOff x="0" y="0"/>
            <a:chExt cx="669720" cy="669720"/>
          </a:xfrm>
        </p:grpSpPr>
        <p:sp>
          <p:nvSpPr>
            <p:cNvPr id="177" name="Oval 34"/>
            <p:cNvSpPr/>
            <p:nvPr/>
          </p:nvSpPr>
          <p:spPr>
            <a:xfrm>
              <a:off x="-1" y="-1"/>
              <a:ext cx="669722" cy="66972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78" name="Oval 37"/>
            <p:cNvSpPr/>
            <p:nvPr/>
          </p:nvSpPr>
          <p:spPr>
            <a:xfrm>
              <a:off x="158296" y="158296"/>
              <a:ext cx="353129" cy="35312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182" name="Group 32"/>
          <p:cNvGrpSpPr/>
          <p:nvPr/>
        </p:nvGrpSpPr>
        <p:grpSpPr>
          <a:xfrm>
            <a:off x="1027421" y="5207877"/>
            <a:ext cx="669722" cy="669721"/>
            <a:chOff x="0" y="0"/>
            <a:chExt cx="669720" cy="669720"/>
          </a:xfrm>
        </p:grpSpPr>
        <p:sp>
          <p:nvSpPr>
            <p:cNvPr id="180" name="Oval 34"/>
            <p:cNvSpPr/>
            <p:nvPr/>
          </p:nvSpPr>
          <p:spPr>
            <a:xfrm>
              <a:off x="-1" y="-1"/>
              <a:ext cx="669722" cy="66972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81" name="Oval 37"/>
            <p:cNvSpPr/>
            <p:nvPr/>
          </p:nvSpPr>
          <p:spPr>
            <a:xfrm>
              <a:off x="158296" y="158296"/>
              <a:ext cx="353129" cy="35312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185" name="Group 32"/>
          <p:cNvGrpSpPr/>
          <p:nvPr/>
        </p:nvGrpSpPr>
        <p:grpSpPr>
          <a:xfrm>
            <a:off x="10701627" y="1889750"/>
            <a:ext cx="669721" cy="669721"/>
            <a:chOff x="0" y="0"/>
            <a:chExt cx="669720" cy="669720"/>
          </a:xfrm>
        </p:grpSpPr>
        <p:sp>
          <p:nvSpPr>
            <p:cNvPr id="183" name="Oval 34"/>
            <p:cNvSpPr/>
            <p:nvPr/>
          </p:nvSpPr>
          <p:spPr>
            <a:xfrm>
              <a:off x="-1" y="-1"/>
              <a:ext cx="669722" cy="66972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84" name="Oval 37"/>
            <p:cNvSpPr/>
            <p:nvPr/>
          </p:nvSpPr>
          <p:spPr>
            <a:xfrm>
              <a:off x="158296" y="158296"/>
              <a:ext cx="353129" cy="35312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186" name="TextBox 49"/>
          <p:cNvSpPr txBox="1"/>
          <p:nvPr/>
        </p:nvSpPr>
        <p:spPr>
          <a:xfrm>
            <a:off x="6251749" y="2607437"/>
            <a:ext cx="5296329" cy="792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From blockchain to business — instantly.</a:t>
            </a:r>
            <a:endParaRPr b="0"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87" name="Desktop Mockup.jpg" descr="Desktop Mockup.jpg"/>
          <p:cNvPicPr>
            <a:picLocks noChangeAspect="1"/>
          </p:cNvPicPr>
          <p:nvPr/>
        </p:nvPicPr>
        <p:blipFill>
          <a:blip r:embed="rId4">
            <a:extLst/>
          </a:blip>
          <a:srcRect l="24879" t="12291" r="30233" b="25912"/>
          <a:stretch>
            <a:fillRect/>
          </a:stretch>
        </p:blipFill>
        <p:spPr>
          <a:xfrm>
            <a:off x="582923" y="1306156"/>
            <a:ext cx="4877594" cy="447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05" y="0"/>
                </a:moveTo>
                <a:cubicBezTo>
                  <a:pt x="897" y="0"/>
                  <a:pt x="0" y="978"/>
                  <a:pt x="0" y="2185"/>
                </a:cubicBezTo>
                <a:lnTo>
                  <a:pt x="0" y="15467"/>
                </a:lnTo>
                <a:cubicBezTo>
                  <a:pt x="0" y="16674"/>
                  <a:pt x="897" y="17652"/>
                  <a:pt x="2005" y="17652"/>
                </a:cubicBezTo>
                <a:lnTo>
                  <a:pt x="4649" y="17652"/>
                </a:lnTo>
                <a:cubicBezTo>
                  <a:pt x="6031" y="17652"/>
                  <a:pt x="7151" y="18874"/>
                  <a:pt x="7151" y="20380"/>
                </a:cubicBezTo>
                <a:lnTo>
                  <a:pt x="7151" y="18976"/>
                </a:lnTo>
                <a:cubicBezTo>
                  <a:pt x="7151" y="20425"/>
                  <a:pt x="8229" y="21600"/>
                  <a:pt x="9559" y="21600"/>
                </a:cubicBezTo>
                <a:lnTo>
                  <a:pt x="19192" y="21600"/>
                </a:lnTo>
                <a:cubicBezTo>
                  <a:pt x="20522" y="21600"/>
                  <a:pt x="21600" y="20425"/>
                  <a:pt x="21600" y="18976"/>
                </a:cubicBezTo>
                <a:lnTo>
                  <a:pt x="21600" y="6572"/>
                </a:lnTo>
                <a:cubicBezTo>
                  <a:pt x="21600" y="5122"/>
                  <a:pt x="20522" y="3948"/>
                  <a:pt x="19192" y="3948"/>
                </a:cubicBezTo>
                <a:lnTo>
                  <a:pt x="14538" y="3948"/>
                </a:lnTo>
                <a:cubicBezTo>
                  <a:pt x="13156" y="3948"/>
                  <a:pt x="12036" y="2726"/>
                  <a:pt x="12036" y="1220"/>
                </a:cubicBezTo>
                <a:lnTo>
                  <a:pt x="12036" y="2185"/>
                </a:lnTo>
                <a:cubicBezTo>
                  <a:pt x="12036" y="978"/>
                  <a:pt x="11138" y="0"/>
                  <a:pt x="10030" y="0"/>
                </a:cubicBezTo>
                <a:lnTo>
                  <a:pt x="2005" y="0"/>
                </a:lnTo>
                <a:close/>
              </a:path>
            </a:pathLst>
          </a:custGeom>
          <a:ln w="12700">
            <a:solidFill>
              <a:srgbClr val="FFFFFF"/>
            </a:solidFill>
            <a:miter lim="400000"/>
          </a:ln>
        </p:spPr>
      </p:pic>
      <p:pic>
        <p:nvPicPr>
          <p:cNvPr id="188" name="nodos_Mesa de trabajo 1.png" descr="nodos_Mesa de trabajo 1.png"/>
          <p:cNvPicPr>
            <a:picLocks noChangeAspect="1"/>
          </p:cNvPicPr>
          <p:nvPr/>
        </p:nvPicPr>
        <p:blipFill>
          <a:blip r:embed="rId5">
            <a:extLst/>
          </a:blip>
          <a:srcRect l="2625" t="0" r="2613" b="0"/>
          <a:stretch>
            <a:fillRect/>
          </a:stretch>
        </p:blipFill>
        <p:spPr>
          <a:xfrm>
            <a:off x="3743610" y="4135710"/>
            <a:ext cx="1518048" cy="1471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Logo-1.svg" descr="Logo-1.sv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65757" t="0" r="0" b="0"/>
          <a:stretch>
            <a:fillRect/>
          </a:stretch>
        </p:blipFill>
        <p:spPr>
          <a:xfrm>
            <a:off x="-499986" y="5161474"/>
            <a:ext cx="2758517" cy="2645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34" y="0"/>
                </a:moveTo>
                <a:cubicBezTo>
                  <a:pt x="1986" y="0"/>
                  <a:pt x="0" y="2071"/>
                  <a:pt x="0" y="4624"/>
                </a:cubicBezTo>
                <a:lnTo>
                  <a:pt x="0" y="16976"/>
                </a:lnTo>
                <a:cubicBezTo>
                  <a:pt x="0" y="19529"/>
                  <a:pt x="1986" y="21600"/>
                  <a:pt x="4434" y="21600"/>
                </a:cubicBezTo>
                <a:lnTo>
                  <a:pt x="17461" y="21600"/>
                </a:lnTo>
                <a:cubicBezTo>
                  <a:pt x="19363" y="21600"/>
                  <a:pt x="20971" y="20342"/>
                  <a:pt x="21600" y="18586"/>
                </a:cubicBezTo>
                <a:lnTo>
                  <a:pt x="21600" y="3010"/>
                </a:lnTo>
                <a:cubicBezTo>
                  <a:pt x="20971" y="1255"/>
                  <a:pt x="19363" y="0"/>
                  <a:pt x="17461" y="0"/>
                </a:cubicBezTo>
                <a:lnTo>
                  <a:pt x="4434" y="0"/>
                </a:lnTo>
                <a:close/>
              </a:path>
            </a:pathLst>
          </a:custGeom>
        </p:spPr>
      </p:pic>
      <p:sp>
        <p:nvSpPr>
          <p:cNvPr id="191" name="TextBox 64"/>
          <p:cNvSpPr txBox="1"/>
          <p:nvPr/>
        </p:nvSpPr>
        <p:spPr>
          <a:xfrm>
            <a:off x="608691" y="1307290"/>
            <a:ext cx="343800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</a:lstStyle>
          <a:p>
            <a:pPr>
              <a:defRPr>
                <a:solidFill>
                  <a:schemeClr val="accent2"/>
                </a:solidFill>
              </a:defRPr>
            </a:pPr>
            <a:r>
              <a:rPr>
                <a:solidFill>
                  <a:srgbClr val="FFFFFF"/>
                </a:solidFill>
              </a:rPr>
              <a:t>Business Plan</a:t>
            </a:r>
          </a:p>
        </p:txBody>
      </p:sp>
      <p:grpSp>
        <p:nvGrpSpPr>
          <p:cNvPr id="197" name="Group 22"/>
          <p:cNvGrpSpPr/>
          <p:nvPr/>
        </p:nvGrpSpPr>
        <p:grpSpPr>
          <a:xfrm>
            <a:off x="511062" y="303416"/>
            <a:ext cx="11140987" cy="5993390"/>
            <a:chOff x="-80010" y="-39409"/>
            <a:chExt cx="11140984" cy="5993388"/>
          </a:xfrm>
        </p:grpSpPr>
        <p:grpSp>
          <p:nvGrpSpPr>
            <p:cNvPr id="195" name="Group 24"/>
            <p:cNvGrpSpPr/>
            <p:nvPr/>
          </p:nvGrpSpPr>
          <p:grpSpPr>
            <a:xfrm>
              <a:off x="-80011" y="-39410"/>
              <a:ext cx="11118231" cy="355836"/>
              <a:chOff x="-80010" y="-39409"/>
              <a:chExt cx="11118230" cy="355834"/>
            </a:xfrm>
          </p:grpSpPr>
          <p:sp>
            <p:nvSpPr>
              <p:cNvPr id="192" name="Straight Connector 33"/>
              <p:cNvSpPr/>
              <p:nvPr/>
            </p:nvSpPr>
            <p:spPr>
              <a:xfrm>
                <a:off x="1252769" y="153670"/>
                <a:ext cx="815264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193" name="BRAND-QUBIK.png" descr="BRAND-QUBIK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80011" y="33388"/>
                <a:ext cx="732649" cy="240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4" name="NevTrace-logo.png" descr="NevTrace-logo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711863" y="-39410"/>
                <a:ext cx="1326357" cy="355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96" name="Graphic 70"/>
            <p:cNvSpPr/>
            <p:nvPr/>
          </p:nvSpPr>
          <p:spPr>
            <a:xfrm>
              <a:off x="10378602" y="5837217"/>
              <a:ext cx="682372" cy="11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5" y="16851"/>
                  </a:moveTo>
                  <a:lnTo>
                    <a:pt x="3926" y="17257"/>
                  </a:lnTo>
                  <a:lnTo>
                    <a:pt x="3986" y="17583"/>
                  </a:lnTo>
                  <a:lnTo>
                    <a:pt x="4001" y="18493"/>
                  </a:lnTo>
                  <a:lnTo>
                    <a:pt x="3986" y="19404"/>
                  </a:lnTo>
                  <a:lnTo>
                    <a:pt x="3926" y="19811"/>
                  </a:lnTo>
                  <a:lnTo>
                    <a:pt x="3895" y="20136"/>
                  </a:lnTo>
                  <a:lnTo>
                    <a:pt x="3727" y="20868"/>
                  </a:lnTo>
                  <a:lnTo>
                    <a:pt x="3681" y="21112"/>
                  </a:lnTo>
                  <a:lnTo>
                    <a:pt x="3591" y="21437"/>
                  </a:lnTo>
                  <a:lnTo>
                    <a:pt x="3422" y="21600"/>
                  </a:lnTo>
                  <a:lnTo>
                    <a:pt x="3268" y="21437"/>
                  </a:lnTo>
                  <a:lnTo>
                    <a:pt x="3208" y="21112"/>
                  </a:lnTo>
                  <a:lnTo>
                    <a:pt x="3118" y="20868"/>
                  </a:lnTo>
                  <a:lnTo>
                    <a:pt x="2017" y="14866"/>
                  </a:lnTo>
                  <a:lnTo>
                    <a:pt x="886" y="20868"/>
                  </a:lnTo>
                  <a:lnTo>
                    <a:pt x="826" y="21112"/>
                  </a:lnTo>
                  <a:lnTo>
                    <a:pt x="751" y="21437"/>
                  </a:lnTo>
                  <a:lnTo>
                    <a:pt x="582" y="21600"/>
                  </a:lnTo>
                  <a:lnTo>
                    <a:pt x="413" y="21437"/>
                  </a:lnTo>
                  <a:lnTo>
                    <a:pt x="353" y="21112"/>
                  </a:lnTo>
                  <a:lnTo>
                    <a:pt x="277" y="20868"/>
                  </a:lnTo>
                  <a:lnTo>
                    <a:pt x="139" y="20136"/>
                  </a:lnTo>
                  <a:lnTo>
                    <a:pt x="78" y="19811"/>
                  </a:lnTo>
                  <a:lnTo>
                    <a:pt x="48" y="19404"/>
                  </a:lnTo>
                  <a:lnTo>
                    <a:pt x="3" y="18493"/>
                  </a:lnTo>
                  <a:lnTo>
                    <a:pt x="48" y="17583"/>
                  </a:lnTo>
                  <a:lnTo>
                    <a:pt x="78" y="17257"/>
                  </a:lnTo>
                  <a:lnTo>
                    <a:pt x="139" y="16851"/>
                  </a:lnTo>
                  <a:lnTo>
                    <a:pt x="1269" y="10849"/>
                  </a:lnTo>
                  <a:lnTo>
                    <a:pt x="136" y="4766"/>
                  </a:lnTo>
                  <a:lnTo>
                    <a:pt x="75" y="4359"/>
                  </a:lnTo>
                  <a:lnTo>
                    <a:pt x="45" y="4034"/>
                  </a:lnTo>
                  <a:lnTo>
                    <a:pt x="0" y="3123"/>
                  </a:lnTo>
                  <a:lnTo>
                    <a:pt x="45" y="2212"/>
                  </a:lnTo>
                  <a:lnTo>
                    <a:pt x="75" y="1968"/>
                  </a:lnTo>
                  <a:lnTo>
                    <a:pt x="136" y="1480"/>
                  </a:lnTo>
                  <a:lnTo>
                    <a:pt x="274" y="748"/>
                  </a:lnTo>
                  <a:lnTo>
                    <a:pt x="350" y="423"/>
                  </a:lnTo>
                  <a:lnTo>
                    <a:pt x="410" y="179"/>
                  </a:lnTo>
                  <a:lnTo>
                    <a:pt x="579" y="16"/>
                  </a:lnTo>
                  <a:lnTo>
                    <a:pt x="748" y="179"/>
                  </a:lnTo>
                  <a:lnTo>
                    <a:pt x="823" y="423"/>
                  </a:lnTo>
                  <a:lnTo>
                    <a:pt x="883" y="748"/>
                  </a:lnTo>
                  <a:lnTo>
                    <a:pt x="2014" y="6750"/>
                  </a:lnTo>
                  <a:lnTo>
                    <a:pt x="3118" y="732"/>
                  </a:lnTo>
                  <a:lnTo>
                    <a:pt x="3208" y="407"/>
                  </a:lnTo>
                  <a:lnTo>
                    <a:pt x="3268" y="163"/>
                  </a:lnTo>
                  <a:lnTo>
                    <a:pt x="3422" y="0"/>
                  </a:lnTo>
                  <a:lnTo>
                    <a:pt x="3591" y="163"/>
                  </a:lnTo>
                  <a:lnTo>
                    <a:pt x="3681" y="407"/>
                  </a:lnTo>
                  <a:lnTo>
                    <a:pt x="3727" y="732"/>
                  </a:lnTo>
                  <a:lnTo>
                    <a:pt x="3895" y="1464"/>
                  </a:lnTo>
                  <a:lnTo>
                    <a:pt x="3926" y="1952"/>
                  </a:lnTo>
                  <a:lnTo>
                    <a:pt x="3986" y="2196"/>
                  </a:lnTo>
                  <a:lnTo>
                    <a:pt x="4001" y="3107"/>
                  </a:lnTo>
                  <a:lnTo>
                    <a:pt x="3986" y="4017"/>
                  </a:lnTo>
                  <a:lnTo>
                    <a:pt x="3926" y="4343"/>
                  </a:lnTo>
                  <a:lnTo>
                    <a:pt x="3895" y="4749"/>
                  </a:lnTo>
                  <a:lnTo>
                    <a:pt x="2765" y="10833"/>
                  </a:lnTo>
                  <a:lnTo>
                    <a:pt x="3895" y="16834"/>
                  </a:lnTo>
                  <a:close/>
                  <a:moveTo>
                    <a:pt x="8629" y="10849"/>
                  </a:moveTo>
                  <a:lnTo>
                    <a:pt x="9760" y="4766"/>
                  </a:lnTo>
                  <a:lnTo>
                    <a:pt x="9790" y="4359"/>
                  </a:lnTo>
                  <a:lnTo>
                    <a:pt x="9850" y="4034"/>
                  </a:lnTo>
                  <a:lnTo>
                    <a:pt x="9865" y="3123"/>
                  </a:lnTo>
                  <a:lnTo>
                    <a:pt x="9850" y="2212"/>
                  </a:lnTo>
                  <a:lnTo>
                    <a:pt x="9790" y="1968"/>
                  </a:lnTo>
                  <a:lnTo>
                    <a:pt x="9760" y="1480"/>
                  </a:lnTo>
                  <a:lnTo>
                    <a:pt x="9591" y="748"/>
                  </a:lnTo>
                  <a:lnTo>
                    <a:pt x="9546" y="423"/>
                  </a:lnTo>
                  <a:lnTo>
                    <a:pt x="9455" y="179"/>
                  </a:lnTo>
                  <a:lnTo>
                    <a:pt x="9286" y="16"/>
                  </a:lnTo>
                  <a:lnTo>
                    <a:pt x="9133" y="179"/>
                  </a:lnTo>
                  <a:lnTo>
                    <a:pt x="9072" y="423"/>
                  </a:lnTo>
                  <a:lnTo>
                    <a:pt x="8982" y="748"/>
                  </a:lnTo>
                  <a:lnTo>
                    <a:pt x="7881" y="6750"/>
                  </a:lnTo>
                  <a:lnTo>
                    <a:pt x="6751" y="732"/>
                  </a:lnTo>
                  <a:lnTo>
                    <a:pt x="6690" y="407"/>
                  </a:lnTo>
                  <a:lnTo>
                    <a:pt x="6615" y="163"/>
                  </a:lnTo>
                  <a:lnTo>
                    <a:pt x="6446" y="0"/>
                  </a:lnTo>
                  <a:lnTo>
                    <a:pt x="6277" y="163"/>
                  </a:lnTo>
                  <a:lnTo>
                    <a:pt x="6217" y="407"/>
                  </a:lnTo>
                  <a:lnTo>
                    <a:pt x="6142" y="732"/>
                  </a:lnTo>
                  <a:lnTo>
                    <a:pt x="6003" y="1464"/>
                  </a:lnTo>
                  <a:lnTo>
                    <a:pt x="5943" y="1952"/>
                  </a:lnTo>
                  <a:lnTo>
                    <a:pt x="5913" y="2196"/>
                  </a:lnTo>
                  <a:lnTo>
                    <a:pt x="5867" y="3107"/>
                  </a:lnTo>
                  <a:lnTo>
                    <a:pt x="5913" y="4017"/>
                  </a:lnTo>
                  <a:lnTo>
                    <a:pt x="5943" y="4343"/>
                  </a:lnTo>
                  <a:lnTo>
                    <a:pt x="6003" y="4749"/>
                  </a:lnTo>
                  <a:lnTo>
                    <a:pt x="7134" y="10833"/>
                  </a:lnTo>
                  <a:lnTo>
                    <a:pt x="6003" y="16834"/>
                  </a:lnTo>
                  <a:lnTo>
                    <a:pt x="5943" y="17241"/>
                  </a:lnTo>
                  <a:lnTo>
                    <a:pt x="5913" y="17566"/>
                  </a:lnTo>
                  <a:lnTo>
                    <a:pt x="5867" y="18477"/>
                  </a:lnTo>
                  <a:lnTo>
                    <a:pt x="5913" y="19388"/>
                  </a:lnTo>
                  <a:lnTo>
                    <a:pt x="5943" y="19794"/>
                  </a:lnTo>
                  <a:lnTo>
                    <a:pt x="6003" y="20120"/>
                  </a:lnTo>
                  <a:lnTo>
                    <a:pt x="6142" y="20852"/>
                  </a:lnTo>
                  <a:lnTo>
                    <a:pt x="6217" y="21096"/>
                  </a:lnTo>
                  <a:lnTo>
                    <a:pt x="6277" y="21421"/>
                  </a:lnTo>
                  <a:lnTo>
                    <a:pt x="6446" y="21584"/>
                  </a:lnTo>
                  <a:lnTo>
                    <a:pt x="6615" y="21421"/>
                  </a:lnTo>
                  <a:lnTo>
                    <a:pt x="6690" y="21096"/>
                  </a:lnTo>
                  <a:lnTo>
                    <a:pt x="6751" y="20852"/>
                  </a:lnTo>
                  <a:lnTo>
                    <a:pt x="7881" y="14850"/>
                  </a:lnTo>
                  <a:lnTo>
                    <a:pt x="8982" y="20852"/>
                  </a:lnTo>
                  <a:lnTo>
                    <a:pt x="9072" y="21096"/>
                  </a:lnTo>
                  <a:lnTo>
                    <a:pt x="9133" y="21421"/>
                  </a:lnTo>
                  <a:lnTo>
                    <a:pt x="9286" y="21584"/>
                  </a:lnTo>
                  <a:lnTo>
                    <a:pt x="9455" y="21421"/>
                  </a:lnTo>
                  <a:lnTo>
                    <a:pt x="9546" y="21096"/>
                  </a:lnTo>
                  <a:lnTo>
                    <a:pt x="9591" y="20852"/>
                  </a:lnTo>
                  <a:lnTo>
                    <a:pt x="9760" y="20120"/>
                  </a:lnTo>
                  <a:lnTo>
                    <a:pt x="9790" y="19794"/>
                  </a:lnTo>
                  <a:lnTo>
                    <a:pt x="9850" y="19388"/>
                  </a:lnTo>
                  <a:lnTo>
                    <a:pt x="9865" y="18477"/>
                  </a:lnTo>
                  <a:lnTo>
                    <a:pt x="9850" y="17566"/>
                  </a:lnTo>
                  <a:lnTo>
                    <a:pt x="9790" y="17241"/>
                  </a:lnTo>
                  <a:lnTo>
                    <a:pt x="9760" y="16834"/>
                  </a:lnTo>
                  <a:lnTo>
                    <a:pt x="8629" y="10833"/>
                  </a:lnTo>
                  <a:close/>
                  <a:moveTo>
                    <a:pt x="14496" y="10849"/>
                  </a:moveTo>
                  <a:lnTo>
                    <a:pt x="15627" y="4766"/>
                  </a:lnTo>
                  <a:lnTo>
                    <a:pt x="15657" y="4359"/>
                  </a:lnTo>
                  <a:lnTo>
                    <a:pt x="15718" y="4034"/>
                  </a:lnTo>
                  <a:lnTo>
                    <a:pt x="15733" y="3123"/>
                  </a:lnTo>
                  <a:lnTo>
                    <a:pt x="15718" y="2212"/>
                  </a:lnTo>
                  <a:lnTo>
                    <a:pt x="15657" y="1968"/>
                  </a:lnTo>
                  <a:lnTo>
                    <a:pt x="15627" y="1480"/>
                  </a:lnTo>
                  <a:lnTo>
                    <a:pt x="15458" y="748"/>
                  </a:lnTo>
                  <a:lnTo>
                    <a:pt x="15413" y="423"/>
                  </a:lnTo>
                  <a:lnTo>
                    <a:pt x="15323" y="179"/>
                  </a:lnTo>
                  <a:lnTo>
                    <a:pt x="15154" y="16"/>
                  </a:lnTo>
                  <a:lnTo>
                    <a:pt x="15000" y="179"/>
                  </a:lnTo>
                  <a:lnTo>
                    <a:pt x="14940" y="423"/>
                  </a:lnTo>
                  <a:lnTo>
                    <a:pt x="14849" y="748"/>
                  </a:lnTo>
                  <a:lnTo>
                    <a:pt x="13749" y="6750"/>
                  </a:lnTo>
                  <a:lnTo>
                    <a:pt x="12618" y="748"/>
                  </a:lnTo>
                  <a:lnTo>
                    <a:pt x="12558" y="423"/>
                  </a:lnTo>
                  <a:lnTo>
                    <a:pt x="12482" y="179"/>
                  </a:lnTo>
                  <a:lnTo>
                    <a:pt x="12314" y="16"/>
                  </a:lnTo>
                  <a:lnTo>
                    <a:pt x="12145" y="179"/>
                  </a:lnTo>
                  <a:lnTo>
                    <a:pt x="12084" y="423"/>
                  </a:lnTo>
                  <a:lnTo>
                    <a:pt x="12009" y="748"/>
                  </a:lnTo>
                  <a:lnTo>
                    <a:pt x="11870" y="1480"/>
                  </a:lnTo>
                  <a:lnTo>
                    <a:pt x="11810" y="1968"/>
                  </a:lnTo>
                  <a:lnTo>
                    <a:pt x="11780" y="2212"/>
                  </a:lnTo>
                  <a:lnTo>
                    <a:pt x="11735" y="3123"/>
                  </a:lnTo>
                  <a:lnTo>
                    <a:pt x="11780" y="4034"/>
                  </a:lnTo>
                  <a:lnTo>
                    <a:pt x="11810" y="4359"/>
                  </a:lnTo>
                  <a:lnTo>
                    <a:pt x="11870" y="4766"/>
                  </a:lnTo>
                  <a:lnTo>
                    <a:pt x="13001" y="10849"/>
                  </a:lnTo>
                  <a:lnTo>
                    <a:pt x="11870" y="16851"/>
                  </a:lnTo>
                  <a:lnTo>
                    <a:pt x="11810" y="17257"/>
                  </a:lnTo>
                  <a:lnTo>
                    <a:pt x="11780" y="17583"/>
                  </a:lnTo>
                  <a:lnTo>
                    <a:pt x="11735" y="18493"/>
                  </a:lnTo>
                  <a:lnTo>
                    <a:pt x="11780" y="19404"/>
                  </a:lnTo>
                  <a:lnTo>
                    <a:pt x="11810" y="19811"/>
                  </a:lnTo>
                  <a:lnTo>
                    <a:pt x="11870" y="20136"/>
                  </a:lnTo>
                  <a:lnTo>
                    <a:pt x="12009" y="20868"/>
                  </a:lnTo>
                  <a:lnTo>
                    <a:pt x="12084" y="21112"/>
                  </a:lnTo>
                  <a:lnTo>
                    <a:pt x="12145" y="21437"/>
                  </a:lnTo>
                  <a:lnTo>
                    <a:pt x="12314" y="21600"/>
                  </a:lnTo>
                  <a:lnTo>
                    <a:pt x="12482" y="21437"/>
                  </a:lnTo>
                  <a:lnTo>
                    <a:pt x="12558" y="21112"/>
                  </a:lnTo>
                  <a:lnTo>
                    <a:pt x="12618" y="20868"/>
                  </a:lnTo>
                  <a:lnTo>
                    <a:pt x="13749" y="14866"/>
                  </a:lnTo>
                  <a:lnTo>
                    <a:pt x="14849" y="20868"/>
                  </a:lnTo>
                  <a:lnTo>
                    <a:pt x="14940" y="21112"/>
                  </a:lnTo>
                  <a:lnTo>
                    <a:pt x="15000" y="21437"/>
                  </a:lnTo>
                  <a:lnTo>
                    <a:pt x="15154" y="21600"/>
                  </a:lnTo>
                  <a:lnTo>
                    <a:pt x="15323" y="21437"/>
                  </a:lnTo>
                  <a:lnTo>
                    <a:pt x="15413" y="21112"/>
                  </a:lnTo>
                  <a:lnTo>
                    <a:pt x="15458" y="20868"/>
                  </a:lnTo>
                  <a:lnTo>
                    <a:pt x="15627" y="20136"/>
                  </a:lnTo>
                  <a:lnTo>
                    <a:pt x="15657" y="19811"/>
                  </a:lnTo>
                  <a:lnTo>
                    <a:pt x="15718" y="19404"/>
                  </a:lnTo>
                  <a:lnTo>
                    <a:pt x="15733" y="18493"/>
                  </a:lnTo>
                  <a:lnTo>
                    <a:pt x="15718" y="17583"/>
                  </a:lnTo>
                  <a:lnTo>
                    <a:pt x="15657" y="17257"/>
                  </a:lnTo>
                  <a:lnTo>
                    <a:pt x="15627" y="16851"/>
                  </a:lnTo>
                  <a:lnTo>
                    <a:pt x="14496" y="10849"/>
                  </a:lnTo>
                  <a:close/>
                  <a:moveTo>
                    <a:pt x="20364" y="10849"/>
                  </a:moveTo>
                  <a:lnTo>
                    <a:pt x="21494" y="4766"/>
                  </a:lnTo>
                  <a:lnTo>
                    <a:pt x="21525" y="4359"/>
                  </a:lnTo>
                  <a:lnTo>
                    <a:pt x="21585" y="4034"/>
                  </a:lnTo>
                  <a:lnTo>
                    <a:pt x="21600" y="3123"/>
                  </a:lnTo>
                  <a:lnTo>
                    <a:pt x="21585" y="2212"/>
                  </a:lnTo>
                  <a:lnTo>
                    <a:pt x="21525" y="1968"/>
                  </a:lnTo>
                  <a:lnTo>
                    <a:pt x="21494" y="1480"/>
                  </a:lnTo>
                  <a:lnTo>
                    <a:pt x="21326" y="748"/>
                  </a:lnTo>
                  <a:lnTo>
                    <a:pt x="21280" y="423"/>
                  </a:lnTo>
                  <a:lnTo>
                    <a:pt x="21190" y="179"/>
                  </a:lnTo>
                  <a:lnTo>
                    <a:pt x="21021" y="16"/>
                  </a:lnTo>
                  <a:lnTo>
                    <a:pt x="20867" y="179"/>
                  </a:lnTo>
                  <a:lnTo>
                    <a:pt x="20807" y="423"/>
                  </a:lnTo>
                  <a:lnTo>
                    <a:pt x="20717" y="748"/>
                  </a:lnTo>
                  <a:lnTo>
                    <a:pt x="19616" y="6750"/>
                  </a:lnTo>
                  <a:lnTo>
                    <a:pt x="18485" y="748"/>
                  </a:lnTo>
                  <a:lnTo>
                    <a:pt x="18425" y="423"/>
                  </a:lnTo>
                  <a:lnTo>
                    <a:pt x="18350" y="179"/>
                  </a:lnTo>
                  <a:lnTo>
                    <a:pt x="18181" y="16"/>
                  </a:lnTo>
                  <a:lnTo>
                    <a:pt x="18012" y="179"/>
                  </a:lnTo>
                  <a:lnTo>
                    <a:pt x="17952" y="423"/>
                  </a:lnTo>
                  <a:lnTo>
                    <a:pt x="17876" y="748"/>
                  </a:lnTo>
                  <a:lnTo>
                    <a:pt x="17738" y="1480"/>
                  </a:lnTo>
                  <a:lnTo>
                    <a:pt x="17677" y="1968"/>
                  </a:lnTo>
                  <a:lnTo>
                    <a:pt x="17647" y="2212"/>
                  </a:lnTo>
                  <a:lnTo>
                    <a:pt x="17602" y="3123"/>
                  </a:lnTo>
                  <a:lnTo>
                    <a:pt x="17647" y="4034"/>
                  </a:lnTo>
                  <a:lnTo>
                    <a:pt x="17677" y="4359"/>
                  </a:lnTo>
                  <a:lnTo>
                    <a:pt x="17738" y="4766"/>
                  </a:lnTo>
                  <a:lnTo>
                    <a:pt x="18868" y="10849"/>
                  </a:lnTo>
                  <a:lnTo>
                    <a:pt x="17738" y="16851"/>
                  </a:lnTo>
                  <a:lnTo>
                    <a:pt x="17677" y="17257"/>
                  </a:lnTo>
                  <a:lnTo>
                    <a:pt x="17647" y="17583"/>
                  </a:lnTo>
                  <a:lnTo>
                    <a:pt x="17602" y="18493"/>
                  </a:lnTo>
                  <a:lnTo>
                    <a:pt x="17647" y="19404"/>
                  </a:lnTo>
                  <a:lnTo>
                    <a:pt x="17677" y="19811"/>
                  </a:lnTo>
                  <a:lnTo>
                    <a:pt x="17738" y="20136"/>
                  </a:lnTo>
                  <a:lnTo>
                    <a:pt x="17876" y="20868"/>
                  </a:lnTo>
                  <a:lnTo>
                    <a:pt x="17952" y="21112"/>
                  </a:lnTo>
                  <a:lnTo>
                    <a:pt x="18012" y="21437"/>
                  </a:lnTo>
                  <a:lnTo>
                    <a:pt x="18181" y="21600"/>
                  </a:lnTo>
                  <a:lnTo>
                    <a:pt x="18350" y="21437"/>
                  </a:lnTo>
                  <a:lnTo>
                    <a:pt x="18425" y="21112"/>
                  </a:lnTo>
                  <a:lnTo>
                    <a:pt x="18485" y="20868"/>
                  </a:lnTo>
                  <a:lnTo>
                    <a:pt x="19616" y="14866"/>
                  </a:lnTo>
                  <a:lnTo>
                    <a:pt x="20717" y="20868"/>
                  </a:lnTo>
                  <a:lnTo>
                    <a:pt x="20807" y="21112"/>
                  </a:lnTo>
                  <a:lnTo>
                    <a:pt x="20867" y="21437"/>
                  </a:lnTo>
                  <a:lnTo>
                    <a:pt x="21021" y="21600"/>
                  </a:lnTo>
                  <a:lnTo>
                    <a:pt x="21190" y="21437"/>
                  </a:lnTo>
                  <a:lnTo>
                    <a:pt x="21280" y="21112"/>
                  </a:lnTo>
                  <a:lnTo>
                    <a:pt x="21326" y="20868"/>
                  </a:lnTo>
                  <a:lnTo>
                    <a:pt x="21494" y="20136"/>
                  </a:lnTo>
                  <a:lnTo>
                    <a:pt x="21525" y="19811"/>
                  </a:lnTo>
                  <a:lnTo>
                    <a:pt x="21585" y="19404"/>
                  </a:lnTo>
                  <a:lnTo>
                    <a:pt x="21600" y="18493"/>
                  </a:lnTo>
                  <a:lnTo>
                    <a:pt x="21585" y="17583"/>
                  </a:lnTo>
                  <a:lnTo>
                    <a:pt x="21525" y="17257"/>
                  </a:lnTo>
                  <a:lnTo>
                    <a:pt x="21494" y="16851"/>
                  </a:lnTo>
                  <a:lnTo>
                    <a:pt x="20364" y="1084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200" name="Group 32"/>
          <p:cNvGrpSpPr/>
          <p:nvPr/>
        </p:nvGrpSpPr>
        <p:grpSpPr>
          <a:xfrm>
            <a:off x="4180493" y="5260023"/>
            <a:ext cx="669721" cy="669721"/>
            <a:chOff x="0" y="0"/>
            <a:chExt cx="669720" cy="669720"/>
          </a:xfrm>
        </p:grpSpPr>
        <p:sp>
          <p:nvSpPr>
            <p:cNvPr id="198" name="Oval 34"/>
            <p:cNvSpPr/>
            <p:nvPr/>
          </p:nvSpPr>
          <p:spPr>
            <a:xfrm>
              <a:off x="-1" y="-1"/>
              <a:ext cx="669722" cy="66972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99" name="Oval 37"/>
            <p:cNvSpPr/>
            <p:nvPr/>
          </p:nvSpPr>
          <p:spPr>
            <a:xfrm>
              <a:off x="158296" y="158296"/>
              <a:ext cx="353129" cy="35312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203" name="Group 32"/>
          <p:cNvGrpSpPr/>
          <p:nvPr/>
        </p:nvGrpSpPr>
        <p:grpSpPr>
          <a:xfrm>
            <a:off x="11844759" y="1124355"/>
            <a:ext cx="669721" cy="669721"/>
            <a:chOff x="0" y="0"/>
            <a:chExt cx="669720" cy="669720"/>
          </a:xfrm>
        </p:grpSpPr>
        <p:sp>
          <p:nvSpPr>
            <p:cNvPr id="201" name="Oval 34"/>
            <p:cNvSpPr/>
            <p:nvPr/>
          </p:nvSpPr>
          <p:spPr>
            <a:xfrm>
              <a:off x="-1" y="-1"/>
              <a:ext cx="669722" cy="66972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02" name="Oval 37"/>
            <p:cNvSpPr/>
            <p:nvPr/>
          </p:nvSpPr>
          <p:spPr>
            <a:xfrm>
              <a:off x="158296" y="158296"/>
              <a:ext cx="353129" cy="35312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204" name="TextBox 49"/>
          <p:cNvSpPr txBox="1"/>
          <p:nvPr/>
        </p:nvSpPr>
        <p:spPr>
          <a:xfrm>
            <a:off x="674531" y="1939927"/>
            <a:ext cx="5035726" cy="279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Freemium to scale. Premium to grow.</a:t>
            </a:r>
          </a:p>
          <a:p>
            <a: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	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Free tier:</a:t>
            </a:r>
            <a:r>
              <a:t> 1,000 ops/mo · 2 active scenarios · 15 min interval</a:t>
            </a:r>
          </a:p>
          <a:p>
            <a: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2000">
                <a:solidFill>
                  <a:srgbClr val="11111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	•</a:t>
            </a:r>
            <a:r>
              <a:rPr>
                <a:solidFill>
                  <a:srgbClr val="FFFFFF"/>
                </a:solidFill>
              </a:rPr>
              <a:t>	</a:t>
            </a:r>
            <a:r>
              <a:rPr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Premium tiers:</a:t>
            </a:r>
            <a:r>
              <a:rPr>
                <a:solidFill>
                  <a:srgbClr val="FFFFFF"/>
                </a:solidFill>
              </a:rPr>
              <a:t> Extended usage, advanced features &amp; priority support</a:t>
            </a:r>
          </a:p>
        </p:txBody>
      </p:sp>
      <p:sp>
        <p:nvSpPr>
          <p:cNvPr id="205" name="TextBox 49"/>
          <p:cNvSpPr txBox="1"/>
          <p:nvPr/>
        </p:nvSpPr>
        <p:spPr>
          <a:xfrm>
            <a:off x="6836039" y="1709384"/>
            <a:ext cx="5296330" cy="1084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650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3,000,000</a:t>
            </a:r>
          </a:p>
        </p:txBody>
      </p:sp>
      <p:sp>
        <p:nvSpPr>
          <p:cNvPr id="206" name="users"/>
          <p:cNvSpPr txBox="1"/>
          <p:nvPr/>
        </p:nvSpPr>
        <p:spPr>
          <a:xfrm>
            <a:off x="6822520" y="2700856"/>
            <a:ext cx="1244118" cy="637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3700">
                <a:solidFill>
                  <a:srgbClr val="7CFA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users</a:t>
            </a:r>
          </a:p>
        </p:txBody>
      </p:sp>
      <p:sp>
        <p:nvSpPr>
          <p:cNvPr id="207" name="TextBox 49"/>
          <p:cNvSpPr txBox="1"/>
          <p:nvPr/>
        </p:nvSpPr>
        <p:spPr>
          <a:xfrm>
            <a:off x="6900148" y="3690647"/>
            <a:ext cx="5296330" cy="107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640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1000</a:t>
            </a:r>
          </a:p>
        </p:txBody>
      </p:sp>
      <p:sp>
        <p:nvSpPr>
          <p:cNvPr id="208" name="users"/>
          <p:cNvSpPr txBox="1"/>
          <p:nvPr/>
        </p:nvSpPr>
        <p:spPr>
          <a:xfrm>
            <a:off x="6873109" y="4511532"/>
            <a:ext cx="1244118" cy="637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3700">
                <a:solidFill>
                  <a:srgbClr val="7CFA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users</a:t>
            </a:r>
          </a:p>
        </p:txBody>
      </p:sp>
      <p:pic>
        <p:nvPicPr>
          <p:cNvPr id="209" name="usuario.png" descr="usuari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47778" y="1802500"/>
            <a:ext cx="821985" cy="898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usuario.png" descr="usuari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5098" y="3777591"/>
            <a:ext cx="821984" cy="898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nodos_Mesa de trabajo 1 copia 3.png" descr="nodos_Mesa de trabajo 1 copia 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03689" y="1883134"/>
            <a:ext cx="938599" cy="949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nodos_Mesa de trabajo 1 copia.png" descr="nodos_Mesa de trabajo 1 copia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03689" y="3752656"/>
            <a:ext cx="938599" cy="947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30"/>
          <p:cNvSpPr txBox="1"/>
          <p:nvPr/>
        </p:nvSpPr>
        <p:spPr>
          <a:xfrm>
            <a:off x="6514220" y="2474850"/>
            <a:ext cx="4983183" cy="88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10 years building with blockchain.</a:t>
            </a:r>
            <a:endParaRPr b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5" name="TextBox 31"/>
          <p:cNvSpPr txBox="1"/>
          <p:nvPr/>
        </p:nvSpPr>
        <p:spPr>
          <a:xfrm>
            <a:off x="6514220" y="1718231"/>
            <a:ext cx="5171256" cy="574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Nevtrace team</a:t>
            </a:r>
          </a:p>
        </p:txBody>
      </p:sp>
      <p:sp>
        <p:nvSpPr>
          <p:cNvPr id="216" name="TextBox 15"/>
          <p:cNvSpPr txBox="1"/>
          <p:nvPr>
            <p:ph type="sldNum" sz="quarter" idx="4294967295"/>
          </p:nvPr>
        </p:nvSpPr>
        <p:spPr>
          <a:xfrm>
            <a:off x="750649" y="5930646"/>
            <a:ext cx="203024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7" name="IMG_1260.JPG" descr="IMG_1260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6482" t="16419" r="11951" b="16419"/>
          <a:stretch>
            <a:fillRect/>
          </a:stretch>
        </p:blipFill>
        <p:spPr>
          <a:xfrm>
            <a:off x="820658" y="1381443"/>
            <a:ext cx="4877595" cy="399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05" y="0"/>
                </a:moveTo>
                <a:cubicBezTo>
                  <a:pt x="897" y="0"/>
                  <a:pt x="0" y="979"/>
                  <a:pt x="0" y="2187"/>
                </a:cubicBezTo>
                <a:lnTo>
                  <a:pt x="0" y="15467"/>
                </a:lnTo>
                <a:cubicBezTo>
                  <a:pt x="0" y="16674"/>
                  <a:pt x="897" y="17652"/>
                  <a:pt x="2005" y="17652"/>
                </a:cubicBezTo>
                <a:lnTo>
                  <a:pt x="4649" y="17652"/>
                </a:lnTo>
                <a:cubicBezTo>
                  <a:pt x="6031" y="17652"/>
                  <a:pt x="7151" y="18873"/>
                  <a:pt x="7151" y="20380"/>
                </a:cubicBezTo>
                <a:lnTo>
                  <a:pt x="7151" y="18975"/>
                </a:lnTo>
                <a:cubicBezTo>
                  <a:pt x="7151" y="20424"/>
                  <a:pt x="8229" y="21600"/>
                  <a:pt x="9559" y="21600"/>
                </a:cubicBezTo>
                <a:lnTo>
                  <a:pt x="19192" y="21600"/>
                </a:lnTo>
                <a:cubicBezTo>
                  <a:pt x="20522" y="21600"/>
                  <a:pt x="21600" y="20424"/>
                  <a:pt x="21600" y="18975"/>
                </a:cubicBezTo>
                <a:lnTo>
                  <a:pt x="21600" y="6571"/>
                </a:lnTo>
                <a:cubicBezTo>
                  <a:pt x="21600" y="5122"/>
                  <a:pt x="20522" y="3948"/>
                  <a:pt x="19192" y="3948"/>
                </a:cubicBezTo>
                <a:lnTo>
                  <a:pt x="14538" y="3948"/>
                </a:lnTo>
                <a:cubicBezTo>
                  <a:pt x="13156" y="3948"/>
                  <a:pt x="12036" y="2727"/>
                  <a:pt x="12036" y="1220"/>
                </a:cubicBezTo>
                <a:lnTo>
                  <a:pt x="12036" y="2187"/>
                </a:lnTo>
                <a:cubicBezTo>
                  <a:pt x="12036" y="979"/>
                  <a:pt x="11138" y="0"/>
                  <a:pt x="10030" y="0"/>
                </a:cubicBezTo>
                <a:lnTo>
                  <a:pt x="2005" y="0"/>
                </a:lnTo>
                <a:close/>
              </a:path>
            </a:pathLst>
          </a:custGeom>
        </p:spPr>
      </p:pic>
      <p:grpSp>
        <p:nvGrpSpPr>
          <p:cNvPr id="223" name="Group 22"/>
          <p:cNvGrpSpPr/>
          <p:nvPr/>
        </p:nvGrpSpPr>
        <p:grpSpPr>
          <a:xfrm>
            <a:off x="511062" y="303416"/>
            <a:ext cx="11140987" cy="5993390"/>
            <a:chOff x="-80010" y="-39409"/>
            <a:chExt cx="11140984" cy="5993388"/>
          </a:xfrm>
        </p:grpSpPr>
        <p:grpSp>
          <p:nvGrpSpPr>
            <p:cNvPr id="221" name="Group 24"/>
            <p:cNvGrpSpPr/>
            <p:nvPr/>
          </p:nvGrpSpPr>
          <p:grpSpPr>
            <a:xfrm>
              <a:off x="-80011" y="-39410"/>
              <a:ext cx="11118231" cy="355836"/>
              <a:chOff x="-80010" y="-39409"/>
              <a:chExt cx="11118230" cy="355834"/>
            </a:xfrm>
          </p:grpSpPr>
          <p:sp>
            <p:nvSpPr>
              <p:cNvPr id="218" name="Straight Connector 33"/>
              <p:cNvSpPr/>
              <p:nvPr/>
            </p:nvSpPr>
            <p:spPr>
              <a:xfrm>
                <a:off x="1252769" y="153670"/>
                <a:ext cx="815264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219" name="BRAND-QUBIK.png" descr="BRAND-QUBIK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80011" y="33388"/>
                <a:ext cx="732649" cy="240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0" name="NevTrace-logo.png" descr="NevTrace-logo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711863" y="-39410"/>
                <a:ext cx="1326357" cy="355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2" name="Graphic 70"/>
            <p:cNvSpPr/>
            <p:nvPr/>
          </p:nvSpPr>
          <p:spPr>
            <a:xfrm>
              <a:off x="10378602" y="5837217"/>
              <a:ext cx="682372" cy="11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5" y="16851"/>
                  </a:moveTo>
                  <a:lnTo>
                    <a:pt x="3926" y="17257"/>
                  </a:lnTo>
                  <a:lnTo>
                    <a:pt x="3986" y="17583"/>
                  </a:lnTo>
                  <a:lnTo>
                    <a:pt x="4001" y="18493"/>
                  </a:lnTo>
                  <a:lnTo>
                    <a:pt x="3986" y="19404"/>
                  </a:lnTo>
                  <a:lnTo>
                    <a:pt x="3926" y="19811"/>
                  </a:lnTo>
                  <a:lnTo>
                    <a:pt x="3895" y="20136"/>
                  </a:lnTo>
                  <a:lnTo>
                    <a:pt x="3727" y="20868"/>
                  </a:lnTo>
                  <a:lnTo>
                    <a:pt x="3681" y="21112"/>
                  </a:lnTo>
                  <a:lnTo>
                    <a:pt x="3591" y="21437"/>
                  </a:lnTo>
                  <a:lnTo>
                    <a:pt x="3422" y="21600"/>
                  </a:lnTo>
                  <a:lnTo>
                    <a:pt x="3268" y="21437"/>
                  </a:lnTo>
                  <a:lnTo>
                    <a:pt x="3208" y="21112"/>
                  </a:lnTo>
                  <a:lnTo>
                    <a:pt x="3118" y="20868"/>
                  </a:lnTo>
                  <a:lnTo>
                    <a:pt x="2017" y="14866"/>
                  </a:lnTo>
                  <a:lnTo>
                    <a:pt x="886" y="20868"/>
                  </a:lnTo>
                  <a:lnTo>
                    <a:pt x="826" y="21112"/>
                  </a:lnTo>
                  <a:lnTo>
                    <a:pt x="751" y="21437"/>
                  </a:lnTo>
                  <a:lnTo>
                    <a:pt x="582" y="21600"/>
                  </a:lnTo>
                  <a:lnTo>
                    <a:pt x="413" y="21437"/>
                  </a:lnTo>
                  <a:lnTo>
                    <a:pt x="353" y="21112"/>
                  </a:lnTo>
                  <a:lnTo>
                    <a:pt x="277" y="20868"/>
                  </a:lnTo>
                  <a:lnTo>
                    <a:pt x="139" y="20136"/>
                  </a:lnTo>
                  <a:lnTo>
                    <a:pt x="78" y="19811"/>
                  </a:lnTo>
                  <a:lnTo>
                    <a:pt x="48" y="19404"/>
                  </a:lnTo>
                  <a:lnTo>
                    <a:pt x="3" y="18493"/>
                  </a:lnTo>
                  <a:lnTo>
                    <a:pt x="48" y="17583"/>
                  </a:lnTo>
                  <a:lnTo>
                    <a:pt x="78" y="17257"/>
                  </a:lnTo>
                  <a:lnTo>
                    <a:pt x="139" y="16851"/>
                  </a:lnTo>
                  <a:lnTo>
                    <a:pt x="1269" y="10849"/>
                  </a:lnTo>
                  <a:lnTo>
                    <a:pt x="136" y="4766"/>
                  </a:lnTo>
                  <a:lnTo>
                    <a:pt x="75" y="4359"/>
                  </a:lnTo>
                  <a:lnTo>
                    <a:pt x="45" y="4034"/>
                  </a:lnTo>
                  <a:lnTo>
                    <a:pt x="0" y="3123"/>
                  </a:lnTo>
                  <a:lnTo>
                    <a:pt x="45" y="2212"/>
                  </a:lnTo>
                  <a:lnTo>
                    <a:pt x="75" y="1968"/>
                  </a:lnTo>
                  <a:lnTo>
                    <a:pt x="136" y="1480"/>
                  </a:lnTo>
                  <a:lnTo>
                    <a:pt x="274" y="748"/>
                  </a:lnTo>
                  <a:lnTo>
                    <a:pt x="350" y="423"/>
                  </a:lnTo>
                  <a:lnTo>
                    <a:pt x="410" y="179"/>
                  </a:lnTo>
                  <a:lnTo>
                    <a:pt x="579" y="16"/>
                  </a:lnTo>
                  <a:lnTo>
                    <a:pt x="748" y="179"/>
                  </a:lnTo>
                  <a:lnTo>
                    <a:pt x="823" y="423"/>
                  </a:lnTo>
                  <a:lnTo>
                    <a:pt x="883" y="748"/>
                  </a:lnTo>
                  <a:lnTo>
                    <a:pt x="2014" y="6750"/>
                  </a:lnTo>
                  <a:lnTo>
                    <a:pt x="3118" y="732"/>
                  </a:lnTo>
                  <a:lnTo>
                    <a:pt x="3208" y="407"/>
                  </a:lnTo>
                  <a:lnTo>
                    <a:pt x="3268" y="163"/>
                  </a:lnTo>
                  <a:lnTo>
                    <a:pt x="3422" y="0"/>
                  </a:lnTo>
                  <a:lnTo>
                    <a:pt x="3591" y="163"/>
                  </a:lnTo>
                  <a:lnTo>
                    <a:pt x="3681" y="407"/>
                  </a:lnTo>
                  <a:lnTo>
                    <a:pt x="3727" y="732"/>
                  </a:lnTo>
                  <a:lnTo>
                    <a:pt x="3895" y="1464"/>
                  </a:lnTo>
                  <a:lnTo>
                    <a:pt x="3926" y="1952"/>
                  </a:lnTo>
                  <a:lnTo>
                    <a:pt x="3986" y="2196"/>
                  </a:lnTo>
                  <a:lnTo>
                    <a:pt x="4001" y="3107"/>
                  </a:lnTo>
                  <a:lnTo>
                    <a:pt x="3986" y="4017"/>
                  </a:lnTo>
                  <a:lnTo>
                    <a:pt x="3926" y="4343"/>
                  </a:lnTo>
                  <a:lnTo>
                    <a:pt x="3895" y="4749"/>
                  </a:lnTo>
                  <a:lnTo>
                    <a:pt x="2765" y="10833"/>
                  </a:lnTo>
                  <a:lnTo>
                    <a:pt x="3895" y="16834"/>
                  </a:lnTo>
                  <a:close/>
                  <a:moveTo>
                    <a:pt x="8629" y="10849"/>
                  </a:moveTo>
                  <a:lnTo>
                    <a:pt x="9760" y="4766"/>
                  </a:lnTo>
                  <a:lnTo>
                    <a:pt x="9790" y="4359"/>
                  </a:lnTo>
                  <a:lnTo>
                    <a:pt x="9850" y="4034"/>
                  </a:lnTo>
                  <a:lnTo>
                    <a:pt x="9865" y="3123"/>
                  </a:lnTo>
                  <a:lnTo>
                    <a:pt x="9850" y="2212"/>
                  </a:lnTo>
                  <a:lnTo>
                    <a:pt x="9790" y="1968"/>
                  </a:lnTo>
                  <a:lnTo>
                    <a:pt x="9760" y="1480"/>
                  </a:lnTo>
                  <a:lnTo>
                    <a:pt x="9591" y="748"/>
                  </a:lnTo>
                  <a:lnTo>
                    <a:pt x="9546" y="423"/>
                  </a:lnTo>
                  <a:lnTo>
                    <a:pt x="9455" y="179"/>
                  </a:lnTo>
                  <a:lnTo>
                    <a:pt x="9286" y="16"/>
                  </a:lnTo>
                  <a:lnTo>
                    <a:pt x="9133" y="179"/>
                  </a:lnTo>
                  <a:lnTo>
                    <a:pt x="9072" y="423"/>
                  </a:lnTo>
                  <a:lnTo>
                    <a:pt x="8982" y="748"/>
                  </a:lnTo>
                  <a:lnTo>
                    <a:pt x="7881" y="6750"/>
                  </a:lnTo>
                  <a:lnTo>
                    <a:pt x="6751" y="732"/>
                  </a:lnTo>
                  <a:lnTo>
                    <a:pt x="6690" y="407"/>
                  </a:lnTo>
                  <a:lnTo>
                    <a:pt x="6615" y="163"/>
                  </a:lnTo>
                  <a:lnTo>
                    <a:pt x="6446" y="0"/>
                  </a:lnTo>
                  <a:lnTo>
                    <a:pt x="6277" y="163"/>
                  </a:lnTo>
                  <a:lnTo>
                    <a:pt x="6217" y="407"/>
                  </a:lnTo>
                  <a:lnTo>
                    <a:pt x="6142" y="732"/>
                  </a:lnTo>
                  <a:lnTo>
                    <a:pt x="6003" y="1464"/>
                  </a:lnTo>
                  <a:lnTo>
                    <a:pt x="5943" y="1952"/>
                  </a:lnTo>
                  <a:lnTo>
                    <a:pt x="5913" y="2196"/>
                  </a:lnTo>
                  <a:lnTo>
                    <a:pt x="5867" y="3107"/>
                  </a:lnTo>
                  <a:lnTo>
                    <a:pt x="5913" y="4017"/>
                  </a:lnTo>
                  <a:lnTo>
                    <a:pt x="5943" y="4343"/>
                  </a:lnTo>
                  <a:lnTo>
                    <a:pt x="6003" y="4749"/>
                  </a:lnTo>
                  <a:lnTo>
                    <a:pt x="7134" y="10833"/>
                  </a:lnTo>
                  <a:lnTo>
                    <a:pt x="6003" y="16834"/>
                  </a:lnTo>
                  <a:lnTo>
                    <a:pt x="5943" y="17241"/>
                  </a:lnTo>
                  <a:lnTo>
                    <a:pt x="5913" y="17566"/>
                  </a:lnTo>
                  <a:lnTo>
                    <a:pt x="5867" y="18477"/>
                  </a:lnTo>
                  <a:lnTo>
                    <a:pt x="5913" y="19388"/>
                  </a:lnTo>
                  <a:lnTo>
                    <a:pt x="5943" y="19794"/>
                  </a:lnTo>
                  <a:lnTo>
                    <a:pt x="6003" y="20120"/>
                  </a:lnTo>
                  <a:lnTo>
                    <a:pt x="6142" y="20852"/>
                  </a:lnTo>
                  <a:lnTo>
                    <a:pt x="6217" y="21096"/>
                  </a:lnTo>
                  <a:lnTo>
                    <a:pt x="6277" y="21421"/>
                  </a:lnTo>
                  <a:lnTo>
                    <a:pt x="6446" y="21584"/>
                  </a:lnTo>
                  <a:lnTo>
                    <a:pt x="6615" y="21421"/>
                  </a:lnTo>
                  <a:lnTo>
                    <a:pt x="6690" y="21096"/>
                  </a:lnTo>
                  <a:lnTo>
                    <a:pt x="6751" y="20852"/>
                  </a:lnTo>
                  <a:lnTo>
                    <a:pt x="7881" y="14850"/>
                  </a:lnTo>
                  <a:lnTo>
                    <a:pt x="8982" y="20852"/>
                  </a:lnTo>
                  <a:lnTo>
                    <a:pt x="9072" y="21096"/>
                  </a:lnTo>
                  <a:lnTo>
                    <a:pt x="9133" y="21421"/>
                  </a:lnTo>
                  <a:lnTo>
                    <a:pt x="9286" y="21584"/>
                  </a:lnTo>
                  <a:lnTo>
                    <a:pt x="9455" y="21421"/>
                  </a:lnTo>
                  <a:lnTo>
                    <a:pt x="9546" y="21096"/>
                  </a:lnTo>
                  <a:lnTo>
                    <a:pt x="9591" y="20852"/>
                  </a:lnTo>
                  <a:lnTo>
                    <a:pt x="9760" y="20120"/>
                  </a:lnTo>
                  <a:lnTo>
                    <a:pt x="9790" y="19794"/>
                  </a:lnTo>
                  <a:lnTo>
                    <a:pt x="9850" y="19388"/>
                  </a:lnTo>
                  <a:lnTo>
                    <a:pt x="9865" y="18477"/>
                  </a:lnTo>
                  <a:lnTo>
                    <a:pt x="9850" y="17566"/>
                  </a:lnTo>
                  <a:lnTo>
                    <a:pt x="9790" y="17241"/>
                  </a:lnTo>
                  <a:lnTo>
                    <a:pt x="9760" y="16834"/>
                  </a:lnTo>
                  <a:lnTo>
                    <a:pt x="8629" y="10833"/>
                  </a:lnTo>
                  <a:close/>
                  <a:moveTo>
                    <a:pt x="14496" y="10849"/>
                  </a:moveTo>
                  <a:lnTo>
                    <a:pt x="15627" y="4766"/>
                  </a:lnTo>
                  <a:lnTo>
                    <a:pt x="15657" y="4359"/>
                  </a:lnTo>
                  <a:lnTo>
                    <a:pt x="15718" y="4034"/>
                  </a:lnTo>
                  <a:lnTo>
                    <a:pt x="15733" y="3123"/>
                  </a:lnTo>
                  <a:lnTo>
                    <a:pt x="15718" y="2212"/>
                  </a:lnTo>
                  <a:lnTo>
                    <a:pt x="15657" y="1968"/>
                  </a:lnTo>
                  <a:lnTo>
                    <a:pt x="15627" y="1480"/>
                  </a:lnTo>
                  <a:lnTo>
                    <a:pt x="15458" y="748"/>
                  </a:lnTo>
                  <a:lnTo>
                    <a:pt x="15413" y="423"/>
                  </a:lnTo>
                  <a:lnTo>
                    <a:pt x="15323" y="179"/>
                  </a:lnTo>
                  <a:lnTo>
                    <a:pt x="15154" y="16"/>
                  </a:lnTo>
                  <a:lnTo>
                    <a:pt x="15000" y="179"/>
                  </a:lnTo>
                  <a:lnTo>
                    <a:pt x="14940" y="423"/>
                  </a:lnTo>
                  <a:lnTo>
                    <a:pt x="14849" y="748"/>
                  </a:lnTo>
                  <a:lnTo>
                    <a:pt x="13749" y="6750"/>
                  </a:lnTo>
                  <a:lnTo>
                    <a:pt x="12618" y="748"/>
                  </a:lnTo>
                  <a:lnTo>
                    <a:pt x="12558" y="423"/>
                  </a:lnTo>
                  <a:lnTo>
                    <a:pt x="12482" y="179"/>
                  </a:lnTo>
                  <a:lnTo>
                    <a:pt x="12314" y="16"/>
                  </a:lnTo>
                  <a:lnTo>
                    <a:pt x="12145" y="179"/>
                  </a:lnTo>
                  <a:lnTo>
                    <a:pt x="12084" y="423"/>
                  </a:lnTo>
                  <a:lnTo>
                    <a:pt x="12009" y="748"/>
                  </a:lnTo>
                  <a:lnTo>
                    <a:pt x="11870" y="1480"/>
                  </a:lnTo>
                  <a:lnTo>
                    <a:pt x="11810" y="1968"/>
                  </a:lnTo>
                  <a:lnTo>
                    <a:pt x="11780" y="2212"/>
                  </a:lnTo>
                  <a:lnTo>
                    <a:pt x="11735" y="3123"/>
                  </a:lnTo>
                  <a:lnTo>
                    <a:pt x="11780" y="4034"/>
                  </a:lnTo>
                  <a:lnTo>
                    <a:pt x="11810" y="4359"/>
                  </a:lnTo>
                  <a:lnTo>
                    <a:pt x="11870" y="4766"/>
                  </a:lnTo>
                  <a:lnTo>
                    <a:pt x="13001" y="10849"/>
                  </a:lnTo>
                  <a:lnTo>
                    <a:pt x="11870" y="16851"/>
                  </a:lnTo>
                  <a:lnTo>
                    <a:pt x="11810" y="17257"/>
                  </a:lnTo>
                  <a:lnTo>
                    <a:pt x="11780" y="17583"/>
                  </a:lnTo>
                  <a:lnTo>
                    <a:pt x="11735" y="18493"/>
                  </a:lnTo>
                  <a:lnTo>
                    <a:pt x="11780" y="19404"/>
                  </a:lnTo>
                  <a:lnTo>
                    <a:pt x="11810" y="19811"/>
                  </a:lnTo>
                  <a:lnTo>
                    <a:pt x="11870" y="20136"/>
                  </a:lnTo>
                  <a:lnTo>
                    <a:pt x="12009" y="20868"/>
                  </a:lnTo>
                  <a:lnTo>
                    <a:pt x="12084" y="21112"/>
                  </a:lnTo>
                  <a:lnTo>
                    <a:pt x="12145" y="21437"/>
                  </a:lnTo>
                  <a:lnTo>
                    <a:pt x="12314" y="21600"/>
                  </a:lnTo>
                  <a:lnTo>
                    <a:pt x="12482" y="21437"/>
                  </a:lnTo>
                  <a:lnTo>
                    <a:pt x="12558" y="21112"/>
                  </a:lnTo>
                  <a:lnTo>
                    <a:pt x="12618" y="20868"/>
                  </a:lnTo>
                  <a:lnTo>
                    <a:pt x="13749" y="14866"/>
                  </a:lnTo>
                  <a:lnTo>
                    <a:pt x="14849" y="20868"/>
                  </a:lnTo>
                  <a:lnTo>
                    <a:pt x="14940" y="21112"/>
                  </a:lnTo>
                  <a:lnTo>
                    <a:pt x="15000" y="21437"/>
                  </a:lnTo>
                  <a:lnTo>
                    <a:pt x="15154" y="21600"/>
                  </a:lnTo>
                  <a:lnTo>
                    <a:pt x="15323" y="21437"/>
                  </a:lnTo>
                  <a:lnTo>
                    <a:pt x="15413" y="21112"/>
                  </a:lnTo>
                  <a:lnTo>
                    <a:pt x="15458" y="20868"/>
                  </a:lnTo>
                  <a:lnTo>
                    <a:pt x="15627" y="20136"/>
                  </a:lnTo>
                  <a:lnTo>
                    <a:pt x="15657" y="19811"/>
                  </a:lnTo>
                  <a:lnTo>
                    <a:pt x="15718" y="19404"/>
                  </a:lnTo>
                  <a:lnTo>
                    <a:pt x="15733" y="18493"/>
                  </a:lnTo>
                  <a:lnTo>
                    <a:pt x="15718" y="17583"/>
                  </a:lnTo>
                  <a:lnTo>
                    <a:pt x="15657" y="17257"/>
                  </a:lnTo>
                  <a:lnTo>
                    <a:pt x="15627" y="16851"/>
                  </a:lnTo>
                  <a:lnTo>
                    <a:pt x="14496" y="10849"/>
                  </a:lnTo>
                  <a:close/>
                  <a:moveTo>
                    <a:pt x="20364" y="10849"/>
                  </a:moveTo>
                  <a:lnTo>
                    <a:pt x="21494" y="4766"/>
                  </a:lnTo>
                  <a:lnTo>
                    <a:pt x="21525" y="4359"/>
                  </a:lnTo>
                  <a:lnTo>
                    <a:pt x="21585" y="4034"/>
                  </a:lnTo>
                  <a:lnTo>
                    <a:pt x="21600" y="3123"/>
                  </a:lnTo>
                  <a:lnTo>
                    <a:pt x="21585" y="2212"/>
                  </a:lnTo>
                  <a:lnTo>
                    <a:pt x="21525" y="1968"/>
                  </a:lnTo>
                  <a:lnTo>
                    <a:pt x="21494" y="1480"/>
                  </a:lnTo>
                  <a:lnTo>
                    <a:pt x="21326" y="748"/>
                  </a:lnTo>
                  <a:lnTo>
                    <a:pt x="21280" y="423"/>
                  </a:lnTo>
                  <a:lnTo>
                    <a:pt x="21190" y="179"/>
                  </a:lnTo>
                  <a:lnTo>
                    <a:pt x="21021" y="16"/>
                  </a:lnTo>
                  <a:lnTo>
                    <a:pt x="20867" y="179"/>
                  </a:lnTo>
                  <a:lnTo>
                    <a:pt x="20807" y="423"/>
                  </a:lnTo>
                  <a:lnTo>
                    <a:pt x="20717" y="748"/>
                  </a:lnTo>
                  <a:lnTo>
                    <a:pt x="19616" y="6750"/>
                  </a:lnTo>
                  <a:lnTo>
                    <a:pt x="18485" y="748"/>
                  </a:lnTo>
                  <a:lnTo>
                    <a:pt x="18425" y="423"/>
                  </a:lnTo>
                  <a:lnTo>
                    <a:pt x="18350" y="179"/>
                  </a:lnTo>
                  <a:lnTo>
                    <a:pt x="18181" y="16"/>
                  </a:lnTo>
                  <a:lnTo>
                    <a:pt x="18012" y="179"/>
                  </a:lnTo>
                  <a:lnTo>
                    <a:pt x="17952" y="423"/>
                  </a:lnTo>
                  <a:lnTo>
                    <a:pt x="17876" y="748"/>
                  </a:lnTo>
                  <a:lnTo>
                    <a:pt x="17738" y="1480"/>
                  </a:lnTo>
                  <a:lnTo>
                    <a:pt x="17677" y="1968"/>
                  </a:lnTo>
                  <a:lnTo>
                    <a:pt x="17647" y="2212"/>
                  </a:lnTo>
                  <a:lnTo>
                    <a:pt x="17602" y="3123"/>
                  </a:lnTo>
                  <a:lnTo>
                    <a:pt x="17647" y="4034"/>
                  </a:lnTo>
                  <a:lnTo>
                    <a:pt x="17677" y="4359"/>
                  </a:lnTo>
                  <a:lnTo>
                    <a:pt x="17738" y="4766"/>
                  </a:lnTo>
                  <a:lnTo>
                    <a:pt x="18868" y="10849"/>
                  </a:lnTo>
                  <a:lnTo>
                    <a:pt x="17738" y="16851"/>
                  </a:lnTo>
                  <a:lnTo>
                    <a:pt x="17677" y="17257"/>
                  </a:lnTo>
                  <a:lnTo>
                    <a:pt x="17647" y="17583"/>
                  </a:lnTo>
                  <a:lnTo>
                    <a:pt x="17602" y="18493"/>
                  </a:lnTo>
                  <a:lnTo>
                    <a:pt x="17647" y="19404"/>
                  </a:lnTo>
                  <a:lnTo>
                    <a:pt x="17677" y="19811"/>
                  </a:lnTo>
                  <a:lnTo>
                    <a:pt x="17738" y="20136"/>
                  </a:lnTo>
                  <a:lnTo>
                    <a:pt x="17876" y="20868"/>
                  </a:lnTo>
                  <a:lnTo>
                    <a:pt x="17952" y="21112"/>
                  </a:lnTo>
                  <a:lnTo>
                    <a:pt x="18012" y="21437"/>
                  </a:lnTo>
                  <a:lnTo>
                    <a:pt x="18181" y="21600"/>
                  </a:lnTo>
                  <a:lnTo>
                    <a:pt x="18350" y="21437"/>
                  </a:lnTo>
                  <a:lnTo>
                    <a:pt x="18425" y="21112"/>
                  </a:lnTo>
                  <a:lnTo>
                    <a:pt x="18485" y="20868"/>
                  </a:lnTo>
                  <a:lnTo>
                    <a:pt x="19616" y="14866"/>
                  </a:lnTo>
                  <a:lnTo>
                    <a:pt x="20717" y="20868"/>
                  </a:lnTo>
                  <a:lnTo>
                    <a:pt x="20807" y="21112"/>
                  </a:lnTo>
                  <a:lnTo>
                    <a:pt x="20867" y="21437"/>
                  </a:lnTo>
                  <a:lnTo>
                    <a:pt x="21021" y="21600"/>
                  </a:lnTo>
                  <a:lnTo>
                    <a:pt x="21190" y="21437"/>
                  </a:lnTo>
                  <a:lnTo>
                    <a:pt x="21280" y="21112"/>
                  </a:lnTo>
                  <a:lnTo>
                    <a:pt x="21326" y="20868"/>
                  </a:lnTo>
                  <a:lnTo>
                    <a:pt x="21494" y="20136"/>
                  </a:lnTo>
                  <a:lnTo>
                    <a:pt x="21525" y="19811"/>
                  </a:lnTo>
                  <a:lnTo>
                    <a:pt x="21585" y="19404"/>
                  </a:lnTo>
                  <a:lnTo>
                    <a:pt x="21600" y="18493"/>
                  </a:lnTo>
                  <a:lnTo>
                    <a:pt x="21585" y="17583"/>
                  </a:lnTo>
                  <a:lnTo>
                    <a:pt x="21525" y="17257"/>
                  </a:lnTo>
                  <a:lnTo>
                    <a:pt x="21494" y="16851"/>
                  </a:lnTo>
                  <a:lnTo>
                    <a:pt x="20364" y="1084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226" name="Group 32"/>
          <p:cNvGrpSpPr/>
          <p:nvPr/>
        </p:nvGrpSpPr>
        <p:grpSpPr>
          <a:xfrm>
            <a:off x="4226920" y="1079966"/>
            <a:ext cx="802641" cy="802641"/>
            <a:chOff x="0" y="0"/>
            <a:chExt cx="802639" cy="802639"/>
          </a:xfrm>
        </p:grpSpPr>
        <p:sp>
          <p:nvSpPr>
            <p:cNvPr id="224" name="Oval 34"/>
            <p:cNvSpPr/>
            <p:nvPr/>
          </p:nvSpPr>
          <p:spPr>
            <a:xfrm>
              <a:off x="-1" y="-1"/>
              <a:ext cx="802641" cy="802641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25" name="Oval 37"/>
            <p:cNvSpPr/>
            <p:nvPr/>
          </p:nvSpPr>
          <p:spPr>
            <a:xfrm>
              <a:off x="189713" y="189713"/>
              <a:ext cx="423214" cy="423214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229" name="Group 32"/>
          <p:cNvGrpSpPr/>
          <p:nvPr/>
        </p:nvGrpSpPr>
        <p:grpSpPr>
          <a:xfrm>
            <a:off x="1254804" y="5190340"/>
            <a:ext cx="802641" cy="802641"/>
            <a:chOff x="0" y="0"/>
            <a:chExt cx="802639" cy="802639"/>
          </a:xfrm>
        </p:grpSpPr>
        <p:sp>
          <p:nvSpPr>
            <p:cNvPr id="227" name="Oval 34"/>
            <p:cNvSpPr/>
            <p:nvPr/>
          </p:nvSpPr>
          <p:spPr>
            <a:xfrm>
              <a:off x="-1" y="-1"/>
              <a:ext cx="802641" cy="802641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28" name="Oval 37"/>
            <p:cNvSpPr/>
            <p:nvPr/>
          </p:nvSpPr>
          <p:spPr>
            <a:xfrm>
              <a:off x="189713" y="189713"/>
              <a:ext cx="423214" cy="423214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230" name="TextBox 30"/>
          <p:cNvSpPr txBox="1"/>
          <p:nvPr/>
        </p:nvSpPr>
        <p:spPr>
          <a:xfrm>
            <a:off x="6375099" y="3018684"/>
            <a:ext cx="4983184" cy="2239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 NevTrace, we help businesses unlock blockchain potential and scale onchain projects beyond early adopters.</a:t>
            </a: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QubiK is our answer to Qubic’s real-world adoption challenge.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: Rounded Corners 31"/>
          <p:cNvSpPr/>
          <p:nvPr/>
        </p:nvSpPr>
        <p:spPr>
          <a:xfrm>
            <a:off x="4184282" y="1907808"/>
            <a:ext cx="7446676" cy="3042384"/>
          </a:xfrm>
          <a:prstGeom prst="roundRect">
            <a:avLst>
              <a:gd name="adj" fmla="val 10042"/>
            </a:avLst>
          </a:prstGeom>
          <a:solidFill>
            <a:schemeClr val="accent3">
              <a:lumOff val="-1098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3" name="Picture 28" descr="Picture 28"/>
          <p:cNvPicPr>
            <a:picLocks noChangeAspect="1"/>
          </p:cNvPicPr>
          <p:nvPr/>
        </p:nvPicPr>
        <p:blipFill>
          <a:blip r:embed="rId2">
            <a:extLst/>
          </a:blip>
          <a:srcRect l="26360" t="18353" r="0" b="18353"/>
          <a:stretch>
            <a:fillRect/>
          </a:stretch>
        </p:blipFill>
        <p:spPr>
          <a:xfrm>
            <a:off x="0" y="786472"/>
            <a:ext cx="5826842" cy="5008087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Box 25"/>
          <p:cNvSpPr txBox="1"/>
          <p:nvPr>
            <p:ph type="sldNum" sz="quarter" idx="4294967295"/>
          </p:nvPr>
        </p:nvSpPr>
        <p:spPr>
          <a:xfrm>
            <a:off x="750649" y="5930646"/>
            <a:ext cx="203024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5" name="TextBox 32"/>
          <p:cNvSpPr txBox="1"/>
          <p:nvPr/>
        </p:nvSpPr>
        <p:spPr>
          <a:xfrm>
            <a:off x="5475555" y="2105255"/>
            <a:ext cx="4820528" cy="500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Let’s make the world qubiK.</a:t>
            </a:r>
          </a:p>
        </p:txBody>
      </p:sp>
      <p:sp>
        <p:nvSpPr>
          <p:cNvPr id="236" name="Group 33"/>
          <p:cNvSpPr txBox="1"/>
          <p:nvPr/>
        </p:nvSpPr>
        <p:spPr>
          <a:xfrm>
            <a:off x="5313733" y="2781720"/>
            <a:ext cx="5458457" cy="1960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b="1" sz="19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QubiK bridges Qubic with the world — no code, no friction, no limits.</a:t>
            </a: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19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190500" defTabSz="12700">
              <a:lnSpc>
                <a:spcPct val="135000"/>
              </a:lnSpc>
              <a:tabLst>
                <a:tab pos="546100" algn="l"/>
                <a:tab pos="901700" algn="l"/>
                <a:tab pos="1257300" algn="l"/>
                <a:tab pos="1612900" algn="l"/>
                <a:tab pos="1968500" algn="l"/>
                <a:tab pos="2324100" algn="l"/>
                <a:tab pos="2679700" algn="l"/>
                <a:tab pos="3035300" algn="l"/>
                <a:tab pos="3390900" algn="l"/>
                <a:tab pos="3746500" algn="l"/>
                <a:tab pos="4102100" algn="l"/>
                <a:tab pos="4457700" algn="l"/>
              </a:tabLst>
              <a:defRPr sz="19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Join us in scaling one of the fastest and most powerful blockchains out there.</a:t>
            </a:r>
          </a:p>
        </p:txBody>
      </p:sp>
      <p:pic>
        <p:nvPicPr>
          <p:cNvPr id="237" name="Captura de pantalla 2025-03-23 a las 11.57.58.png" descr="Captura de pantalla 2025-03-23 a las 11.57.58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4690" t="0" r="4690" b="0"/>
          <a:stretch>
            <a:fillRect/>
          </a:stretch>
        </p:blipFill>
        <p:spPr>
          <a:xfrm>
            <a:off x="-1948565" y="1337529"/>
            <a:ext cx="6691023" cy="3728990"/>
          </a:xfrm>
          <a:prstGeom prst="rect">
            <a:avLst/>
          </a:prstGeom>
        </p:spPr>
      </p:pic>
      <p:grpSp>
        <p:nvGrpSpPr>
          <p:cNvPr id="243" name="Group 22"/>
          <p:cNvGrpSpPr/>
          <p:nvPr/>
        </p:nvGrpSpPr>
        <p:grpSpPr>
          <a:xfrm>
            <a:off x="511063" y="303416"/>
            <a:ext cx="11140985" cy="5993390"/>
            <a:chOff x="-80010" y="-39409"/>
            <a:chExt cx="11140984" cy="5993388"/>
          </a:xfrm>
        </p:grpSpPr>
        <p:grpSp>
          <p:nvGrpSpPr>
            <p:cNvPr id="241" name="Group 24"/>
            <p:cNvGrpSpPr/>
            <p:nvPr/>
          </p:nvGrpSpPr>
          <p:grpSpPr>
            <a:xfrm>
              <a:off x="-80011" y="-39410"/>
              <a:ext cx="11118231" cy="355836"/>
              <a:chOff x="-80010" y="-39409"/>
              <a:chExt cx="11118230" cy="355834"/>
            </a:xfrm>
          </p:grpSpPr>
          <p:sp>
            <p:nvSpPr>
              <p:cNvPr id="238" name="Straight Connector 33"/>
              <p:cNvSpPr/>
              <p:nvPr/>
            </p:nvSpPr>
            <p:spPr>
              <a:xfrm>
                <a:off x="1252769" y="153670"/>
                <a:ext cx="8152646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239" name="BRAND-QUBIK.png" descr="BRAND-QUBIK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80011" y="33388"/>
                <a:ext cx="732649" cy="240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NevTrace-logo.png" descr="NevTrace-logo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9711864" y="-39410"/>
                <a:ext cx="1326357" cy="355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42" name="Graphic 70"/>
            <p:cNvSpPr/>
            <p:nvPr/>
          </p:nvSpPr>
          <p:spPr>
            <a:xfrm>
              <a:off x="10378602" y="5837217"/>
              <a:ext cx="682372" cy="11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5" y="16851"/>
                  </a:moveTo>
                  <a:lnTo>
                    <a:pt x="3926" y="17257"/>
                  </a:lnTo>
                  <a:lnTo>
                    <a:pt x="3986" y="17583"/>
                  </a:lnTo>
                  <a:lnTo>
                    <a:pt x="4001" y="18493"/>
                  </a:lnTo>
                  <a:lnTo>
                    <a:pt x="3986" y="19404"/>
                  </a:lnTo>
                  <a:lnTo>
                    <a:pt x="3926" y="19811"/>
                  </a:lnTo>
                  <a:lnTo>
                    <a:pt x="3895" y="20136"/>
                  </a:lnTo>
                  <a:lnTo>
                    <a:pt x="3727" y="20868"/>
                  </a:lnTo>
                  <a:lnTo>
                    <a:pt x="3681" y="21112"/>
                  </a:lnTo>
                  <a:lnTo>
                    <a:pt x="3591" y="21437"/>
                  </a:lnTo>
                  <a:lnTo>
                    <a:pt x="3422" y="21600"/>
                  </a:lnTo>
                  <a:lnTo>
                    <a:pt x="3268" y="21437"/>
                  </a:lnTo>
                  <a:lnTo>
                    <a:pt x="3208" y="21112"/>
                  </a:lnTo>
                  <a:lnTo>
                    <a:pt x="3118" y="20868"/>
                  </a:lnTo>
                  <a:lnTo>
                    <a:pt x="2017" y="14866"/>
                  </a:lnTo>
                  <a:lnTo>
                    <a:pt x="886" y="20868"/>
                  </a:lnTo>
                  <a:lnTo>
                    <a:pt x="826" y="21112"/>
                  </a:lnTo>
                  <a:lnTo>
                    <a:pt x="751" y="21437"/>
                  </a:lnTo>
                  <a:lnTo>
                    <a:pt x="582" y="21600"/>
                  </a:lnTo>
                  <a:lnTo>
                    <a:pt x="413" y="21437"/>
                  </a:lnTo>
                  <a:lnTo>
                    <a:pt x="353" y="21112"/>
                  </a:lnTo>
                  <a:lnTo>
                    <a:pt x="277" y="20868"/>
                  </a:lnTo>
                  <a:lnTo>
                    <a:pt x="139" y="20136"/>
                  </a:lnTo>
                  <a:lnTo>
                    <a:pt x="78" y="19811"/>
                  </a:lnTo>
                  <a:lnTo>
                    <a:pt x="48" y="19404"/>
                  </a:lnTo>
                  <a:lnTo>
                    <a:pt x="3" y="18493"/>
                  </a:lnTo>
                  <a:lnTo>
                    <a:pt x="48" y="17583"/>
                  </a:lnTo>
                  <a:lnTo>
                    <a:pt x="78" y="17257"/>
                  </a:lnTo>
                  <a:lnTo>
                    <a:pt x="139" y="16851"/>
                  </a:lnTo>
                  <a:lnTo>
                    <a:pt x="1269" y="10849"/>
                  </a:lnTo>
                  <a:lnTo>
                    <a:pt x="136" y="4766"/>
                  </a:lnTo>
                  <a:lnTo>
                    <a:pt x="75" y="4359"/>
                  </a:lnTo>
                  <a:lnTo>
                    <a:pt x="45" y="4034"/>
                  </a:lnTo>
                  <a:lnTo>
                    <a:pt x="0" y="3123"/>
                  </a:lnTo>
                  <a:lnTo>
                    <a:pt x="45" y="2212"/>
                  </a:lnTo>
                  <a:lnTo>
                    <a:pt x="75" y="1968"/>
                  </a:lnTo>
                  <a:lnTo>
                    <a:pt x="136" y="1480"/>
                  </a:lnTo>
                  <a:lnTo>
                    <a:pt x="274" y="748"/>
                  </a:lnTo>
                  <a:lnTo>
                    <a:pt x="350" y="423"/>
                  </a:lnTo>
                  <a:lnTo>
                    <a:pt x="410" y="179"/>
                  </a:lnTo>
                  <a:lnTo>
                    <a:pt x="579" y="16"/>
                  </a:lnTo>
                  <a:lnTo>
                    <a:pt x="748" y="179"/>
                  </a:lnTo>
                  <a:lnTo>
                    <a:pt x="823" y="423"/>
                  </a:lnTo>
                  <a:lnTo>
                    <a:pt x="883" y="748"/>
                  </a:lnTo>
                  <a:lnTo>
                    <a:pt x="2014" y="6750"/>
                  </a:lnTo>
                  <a:lnTo>
                    <a:pt x="3118" y="732"/>
                  </a:lnTo>
                  <a:lnTo>
                    <a:pt x="3208" y="407"/>
                  </a:lnTo>
                  <a:lnTo>
                    <a:pt x="3268" y="163"/>
                  </a:lnTo>
                  <a:lnTo>
                    <a:pt x="3422" y="0"/>
                  </a:lnTo>
                  <a:lnTo>
                    <a:pt x="3591" y="163"/>
                  </a:lnTo>
                  <a:lnTo>
                    <a:pt x="3681" y="407"/>
                  </a:lnTo>
                  <a:lnTo>
                    <a:pt x="3727" y="732"/>
                  </a:lnTo>
                  <a:lnTo>
                    <a:pt x="3895" y="1464"/>
                  </a:lnTo>
                  <a:lnTo>
                    <a:pt x="3926" y="1952"/>
                  </a:lnTo>
                  <a:lnTo>
                    <a:pt x="3986" y="2196"/>
                  </a:lnTo>
                  <a:lnTo>
                    <a:pt x="4001" y="3107"/>
                  </a:lnTo>
                  <a:lnTo>
                    <a:pt x="3986" y="4017"/>
                  </a:lnTo>
                  <a:lnTo>
                    <a:pt x="3926" y="4343"/>
                  </a:lnTo>
                  <a:lnTo>
                    <a:pt x="3895" y="4749"/>
                  </a:lnTo>
                  <a:lnTo>
                    <a:pt x="2765" y="10833"/>
                  </a:lnTo>
                  <a:lnTo>
                    <a:pt x="3895" y="16834"/>
                  </a:lnTo>
                  <a:close/>
                  <a:moveTo>
                    <a:pt x="8629" y="10849"/>
                  </a:moveTo>
                  <a:lnTo>
                    <a:pt x="9760" y="4766"/>
                  </a:lnTo>
                  <a:lnTo>
                    <a:pt x="9790" y="4359"/>
                  </a:lnTo>
                  <a:lnTo>
                    <a:pt x="9850" y="4034"/>
                  </a:lnTo>
                  <a:lnTo>
                    <a:pt x="9865" y="3123"/>
                  </a:lnTo>
                  <a:lnTo>
                    <a:pt x="9850" y="2212"/>
                  </a:lnTo>
                  <a:lnTo>
                    <a:pt x="9790" y="1968"/>
                  </a:lnTo>
                  <a:lnTo>
                    <a:pt x="9760" y="1480"/>
                  </a:lnTo>
                  <a:lnTo>
                    <a:pt x="9591" y="748"/>
                  </a:lnTo>
                  <a:lnTo>
                    <a:pt x="9546" y="423"/>
                  </a:lnTo>
                  <a:lnTo>
                    <a:pt x="9455" y="179"/>
                  </a:lnTo>
                  <a:lnTo>
                    <a:pt x="9286" y="16"/>
                  </a:lnTo>
                  <a:lnTo>
                    <a:pt x="9133" y="179"/>
                  </a:lnTo>
                  <a:lnTo>
                    <a:pt x="9072" y="423"/>
                  </a:lnTo>
                  <a:lnTo>
                    <a:pt x="8982" y="748"/>
                  </a:lnTo>
                  <a:lnTo>
                    <a:pt x="7881" y="6750"/>
                  </a:lnTo>
                  <a:lnTo>
                    <a:pt x="6751" y="732"/>
                  </a:lnTo>
                  <a:lnTo>
                    <a:pt x="6690" y="407"/>
                  </a:lnTo>
                  <a:lnTo>
                    <a:pt x="6615" y="163"/>
                  </a:lnTo>
                  <a:lnTo>
                    <a:pt x="6446" y="0"/>
                  </a:lnTo>
                  <a:lnTo>
                    <a:pt x="6277" y="163"/>
                  </a:lnTo>
                  <a:lnTo>
                    <a:pt x="6217" y="407"/>
                  </a:lnTo>
                  <a:lnTo>
                    <a:pt x="6142" y="732"/>
                  </a:lnTo>
                  <a:lnTo>
                    <a:pt x="6003" y="1464"/>
                  </a:lnTo>
                  <a:lnTo>
                    <a:pt x="5943" y="1952"/>
                  </a:lnTo>
                  <a:lnTo>
                    <a:pt x="5913" y="2196"/>
                  </a:lnTo>
                  <a:lnTo>
                    <a:pt x="5867" y="3107"/>
                  </a:lnTo>
                  <a:lnTo>
                    <a:pt x="5913" y="4017"/>
                  </a:lnTo>
                  <a:lnTo>
                    <a:pt x="5943" y="4343"/>
                  </a:lnTo>
                  <a:lnTo>
                    <a:pt x="6003" y="4749"/>
                  </a:lnTo>
                  <a:lnTo>
                    <a:pt x="7134" y="10833"/>
                  </a:lnTo>
                  <a:lnTo>
                    <a:pt x="6003" y="16834"/>
                  </a:lnTo>
                  <a:lnTo>
                    <a:pt x="5943" y="17241"/>
                  </a:lnTo>
                  <a:lnTo>
                    <a:pt x="5913" y="17566"/>
                  </a:lnTo>
                  <a:lnTo>
                    <a:pt x="5867" y="18477"/>
                  </a:lnTo>
                  <a:lnTo>
                    <a:pt x="5913" y="19388"/>
                  </a:lnTo>
                  <a:lnTo>
                    <a:pt x="5943" y="19794"/>
                  </a:lnTo>
                  <a:lnTo>
                    <a:pt x="6003" y="20120"/>
                  </a:lnTo>
                  <a:lnTo>
                    <a:pt x="6142" y="20852"/>
                  </a:lnTo>
                  <a:lnTo>
                    <a:pt x="6217" y="21096"/>
                  </a:lnTo>
                  <a:lnTo>
                    <a:pt x="6277" y="21421"/>
                  </a:lnTo>
                  <a:lnTo>
                    <a:pt x="6446" y="21584"/>
                  </a:lnTo>
                  <a:lnTo>
                    <a:pt x="6615" y="21421"/>
                  </a:lnTo>
                  <a:lnTo>
                    <a:pt x="6690" y="21096"/>
                  </a:lnTo>
                  <a:lnTo>
                    <a:pt x="6751" y="20852"/>
                  </a:lnTo>
                  <a:lnTo>
                    <a:pt x="7881" y="14850"/>
                  </a:lnTo>
                  <a:lnTo>
                    <a:pt x="8982" y="20852"/>
                  </a:lnTo>
                  <a:lnTo>
                    <a:pt x="9072" y="21096"/>
                  </a:lnTo>
                  <a:lnTo>
                    <a:pt x="9133" y="21421"/>
                  </a:lnTo>
                  <a:lnTo>
                    <a:pt x="9286" y="21584"/>
                  </a:lnTo>
                  <a:lnTo>
                    <a:pt x="9455" y="21421"/>
                  </a:lnTo>
                  <a:lnTo>
                    <a:pt x="9546" y="21096"/>
                  </a:lnTo>
                  <a:lnTo>
                    <a:pt x="9591" y="20852"/>
                  </a:lnTo>
                  <a:lnTo>
                    <a:pt x="9760" y="20120"/>
                  </a:lnTo>
                  <a:lnTo>
                    <a:pt x="9790" y="19794"/>
                  </a:lnTo>
                  <a:lnTo>
                    <a:pt x="9850" y="19388"/>
                  </a:lnTo>
                  <a:lnTo>
                    <a:pt x="9865" y="18477"/>
                  </a:lnTo>
                  <a:lnTo>
                    <a:pt x="9850" y="17566"/>
                  </a:lnTo>
                  <a:lnTo>
                    <a:pt x="9790" y="17241"/>
                  </a:lnTo>
                  <a:lnTo>
                    <a:pt x="9760" y="16834"/>
                  </a:lnTo>
                  <a:lnTo>
                    <a:pt x="8629" y="10833"/>
                  </a:lnTo>
                  <a:close/>
                  <a:moveTo>
                    <a:pt x="14496" y="10849"/>
                  </a:moveTo>
                  <a:lnTo>
                    <a:pt x="15627" y="4766"/>
                  </a:lnTo>
                  <a:lnTo>
                    <a:pt x="15657" y="4359"/>
                  </a:lnTo>
                  <a:lnTo>
                    <a:pt x="15718" y="4034"/>
                  </a:lnTo>
                  <a:lnTo>
                    <a:pt x="15733" y="3123"/>
                  </a:lnTo>
                  <a:lnTo>
                    <a:pt x="15718" y="2212"/>
                  </a:lnTo>
                  <a:lnTo>
                    <a:pt x="15657" y="1968"/>
                  </a:lnTo>
                  <a:lnTo>
                    <a:pt x="15627" y="1480"/>
                  </a:lnTo>
                  <a:lnTo>
                    <a:pt x="15458" y="748"/>
                  </a:lnTo>
                  <a:lnTo>
                    <a:pt x="15413" y="423"/>
                  </a:lnTo>
                  <a:lnTo>
                    <a:pt x="15323" y="179"/>
                  </a:lnTo>
                  <a:lnTo>
                    <a:pt x="15154" y="16"/>
                  </a:lnTo>
                  <a:lnTo>
                    <a:pt x="15000" y="179"/>
                  </a:lnTo>
                  <a:lnTo>
                    <a:pt x="14940" y="423"/>
                  </a:lnTo>
                  <a:lnTo>
                    <a:pt x="14849" y="748"/>
                  </a:lnTo>
                  <a:lnTo>
                    <a:pt x="13749" y="6750"/>
                  </a:lnTo>
                  <a:lnTo>
                    <a:pt x="12618" y="748"/>
                  </a:lnTo>
                  <a:lnTo>
                    <a:pt x="12558" y="423"/>
                  </a:lnTo>
                  <a:lnTo>
                    <a:pt x="12482" y="179"/>
                  </a:lnTo>
                  <a:lnTo>
                    <a:pt x="12314" y="16"/>
                  </a:lnTo>
                  <a:lnTo>
                    <a:pt x="12145" y="179"/>
                  </a:lnTo>
                  <a:lnTo>
                    <a:pt x="12084" y="423"/>
                  </a:lnTo>
                  <a:lnTo>
                    <a:pt x="12009" y="748"/>
                  </a:lnTo>
                  <a:lnTo>
                    <a:pt x="11870" y="1480"/>
                  </a:lnTo>
                  <a:lnTo>
                    <a:pt x="11810" y="1968"/>
                  </a:lnTo>
                  <a:lnTo>
                    <a:pt x="11780" y="2212"/>
                  </a:lnTo>
                  <a:lnTo>
                    <a:pt x="11735" y="3123"/>
                  </a:lnTo>
                  <a:lnTo>
                    <a:pt x="11780" y="4034"/>
                  </a:lnTo>
                  <a:lnTo>
                    <a:pt x="11810" y="4359"/>
                  </a:lnTo>
                  <a:lnTo>
                    <a:pt x="11870" y="4766"/>
                  </a:lnTo>
                  <a:lnTo>
                    <a:pt x="13001" y="10849"/>
                  </a:lnTo>
                  <a:lnTo>
                    <a:pt x="11870" y="16851"/>
                  </a:lnTo>
                  <a:lnTo>
                    <a:pt x="11810" y="17257"/>
                  </a:lnTo>
                  <a:lnTo>
                    <a:pt x="11780" y="17583"/>
                  </a:lnTo>
                  <a:lnTo>
                    <a:pt x="11735" y="18493"/>
                  </a:lnTo>
                  <a:lnTo>
                    <a:pt x="11780" y="19404"/>
                  </a:lnTo>
                  <a:lnTo>
                    <a:pt x="11810" y="19811"/>
                  </a:lnTo>
                  <a:lnTo>
                    <a:pt x="11870" y="20136"/>
                  </a:lnTo>
                  <a:lnTo>
                    <a:pt x="12009" y="20868"/>
                  </a:lnTo>
                  <a:lnTo>
                    <a:pt x="12084" y="21112"/>
                  </a:lnTo>
                  <a:lnTo>
                    <a:pt x="12145" y="21437"/>
                  </a:lnTo>
                  <a:lnTo>
                    <a:pt x="12314" y="21600"/>
                  </a:lnTo>
                  <a:lnTo>
                    <a:pt x="12482" y="21437"/>
                  </a:lnTo>
                  <a:lnTo>
                    <a:pt x="12558" y="21112"/>
                  </a:lnTo>
                  <a:lnTo>
                    <a:pt x="12618" y="20868"/>
                  </a:lnTo>
                  <a:lnTo>
                    <a:pt x="13749" y="14866"/>
                  </a:lnTo>
                  <a:lnTo>
                    <a:pt x="14849" y="20868"/>
                  </a:lnTo>
                  <a:lnTo>
                    <a:pt x="14940" y="21112"/>
                  </a:lnTo>
                  <a:lnTo>
                    <a:pt x="15000" y="21437"/>
                  </a:lnTo>
                  <a:lnTo>
                    <a:pt x="15154" y="21600"/>
                  </a:lnTo>
                  <a:lnTo>
                    <a:pt x="15323" y="21437"/>
                  </a:lnTo>
                  <a:lnTo>
                    <a:pt x="15413" y="21112"/>
                  </a:lnTo>
                  <a:lnTo>
                    <a:pt x="15458" y="20868"/>
                  </a:lnTo>
                  <a:lnTo>
                    <a:pt x="15627" y="20136"/>
                  </a:lnTo>
                  <a:lnTo>
                    <a:pt x="15657" y="19811"/>
                  </a:lnTo>
                  <a:lnTo>
                    <a:pt x="15718" y="19404"/>
                  </a:lnTo>
                  <a:lnTo>
                    <a:pt x="15733" y="18493"/>
                  </a:lnTo>
                  <a:lnTo>
                    <a:pt x="15718" y="17583"/>
                  </a:lnTo>
                  <a:lnTo>
                    <a:pt x="15657" y="17257"/>
                  </a:lnTo>
                  <a:lnTo>
                    <a:pt x="15627" y="16851"/>
                  </a:lnTo>
                  <a:lnTo>
                    <a:pt x="14496" y="10849"/>
                  </a:lnTo>
                  <a:close/>
                  <a:moveTo>
                    <a:pt x="20364" y="10849"/>
                  </a:moveTo>
                  <a:lnTo>
                    <a:pt x="21494" y="4766"/>
                  </a:lnTo>
                  <a:lnTo>
                    <a:pt x="21525" y="4359"/>
                  </a:lnTo>
                  <a:lnTo>
                    <a:pt x="21585" y="4034"/>
                  </a:lnTo>
                  <a:lnTo>
                    <a:pt x="21600" y="3123"/>
                  </a:lnTo>
                  <a:lnTo>
                    <a:pt x="21585" y="2212"/>
                  </a:lnTo>
                  <a:lnTo>
                    <a:pt x="21525" y="1968"/>
                  </a:lnTo>
                  <a:lnTo>
                    <a:pt x="21494" y="1480"/>
                  </a:lnTo>
                  <a:lnTo>
                    <a:pt x="21326" y="748"/>
                  </a:lnTo>
                  <a:lnTo>
                    <a:pt x="21280" y="423"/>
                  </a:lnTo>
                  <a:lnTo>
                    <a:pt x="21190" y="179"/>
                  </a:lnTo>
                  <a:lnTo>
                    <a:pt x="21021" y="16"/>
                  </a:lnTo>
                  <a:lnTo>
                    <a:pt x="20867" y="179"/>
                  </a:lnTo>
                  <a:lnTo>
                    <a:pt x="20807" y="423"/>
                  </a:lnTo>
                  <a:lnTo>
                    <a:pt x="20717" y="748"/>
                  </a:lnTo>
                  <a:lnTo>
                    <a:pt x="19616" y="6750"/>
                  </a:lnTo>
                  <a:lnTo>
                    <a:pt x="18485" y="748"/>
                  </a:lnTo>
                  <a:lnTo>
                    <a:pt x="18425" y="423"/>
                  </a:lnTo>
                  <a:lnTo>
                    <a:pt x="18350" y="179"/>
                  </a:lnTo>
                  <a:lnTo>
                    <a:pt x="18181" y="16"/>
                  </a:lnTo>
                  <a:lnTo>
                    <a:pt x="18012" y="179"/>
                  </a:lnTo>
                  <a:lnTo>
                    <a:pt x="17952" y="423"/>
                  </a:lnTo>
                  <a:lnTo>
                    <a:pt x="17876" y="748"/>
                  </a:lnTo>
                  <a:lnTo>
                    <a:pt x="17738" y="1480"/>
                  </a:lnTo>
                  <a:lnTo>
                    <a:pt x="17677" y="1968"/>
                  </a:lnTo>
                  <a:lnTo>
                    <a:pt x="17647" y="2212"/>
                  </a:lnTo>
                  <a:lnTo>
                    <a:pt x="17602" y="3123"/>
                  </a:lnTo>
                  <a:lnTo>
                    <a:pt x="17647" y="4034"/>
                  </a:lnTo>
                  <a:lnTo>
                    <a:pt x="17677" y="4359"/>
                  </a:lnTo>
                  <a:lnTo>
                    <a:pt x="17738" y="4766"/>
                  </a:lnTo>
                  <a:lnTo>
                    <a:pt x="18868" y="10849"/>
                  </a:lnTo>
                  <a:lnTo>
                    <a:pt x="17738" y="16851"/>
                  </a:lnTo>
                  <a:lnTo>
                    <a:pt x="17677" y="17257"/>
                  </a:lnTo>
                  <a:lnTo>
                    <a:pt x="17647" y="17583"/>
                  </a:lnTo>
                  <a:lnTo>
                    <a:pt x="17602" y="18493"/>
                  </a:lnTo>
                  <a:lnTo>
                    <a:pt x="17647" y="19404"/>
                  </a:lnTo>
                  <a:lnTo>
                    <a:pt x="17677" y="19811"/>
                  </a:lnTo>
                  <a:lnTo>
                    <a:pt x="17738" y="20136"/>
                  </a:lnTo>
                  <a:lnTo>
                    <a:pt x="17876" y="20868"/>
                  </a:lnTo>
                  <a:lnTo>
                    <a:pt x="17952" y="21112"/>
                  </a:lnTo>
                  <a:lnTo>
                    <a:pt x="18012" y="21437"/>
                  </a:lnTo>
                  <a:lnTo>
                    <a:pt x="18181" y="21600"/>
                  </a:lnTo>
                  <a:lnTo>
                    <a:pt x="18350" y="21437"/>
                  </a:lnTo>
                  <a:lnTo>
                    <a:pt x="18425" y="21112"/>
                  </a:lnTo>
                  <a:lnTo>
                    <a:pt x="18485" y="20868"/>
                  </a:lnTo>
                  <a:lnTo>
                    <a:pt x="19616" y="14866"/>
                  </a:lnTo>
                  <a:lnTo>
                    <a:pt x="20717" y="20868"/>
                  </a:lnTo>
                  <a:lnTo>
                    <a:pt x="20807" y="21112"/>
                  </a:lnTo>
                  <a:lnTo>
                    <a:pt x="20867" y="21437"/>
                  </a:lnTo>
                  <a:lnTo>
                    <a:pt x="21021" y="21600"/>
                  </a:lnTo>
                  <a:lnTo>
                    <a:pt x="21190" y="21437"/>
                  </a:lnTo>
                  <a:lnTo>
                    <a:pt x="21280" y="21112"/>
                  </a:lnTo>
                  <a:lnTo>
                    <a:pt x="21326" y="20868"/>
                  </a:lnTo>
                  <a:lnTo>
                    <a:pt x="21494" y="20136"/>
                  </a:lnTo>
                  <a:lnTo>
                    <a:pt x="21525" y="19811"/>
                  </a:lnTo>
                  <a:lnTo>
                    <a:pt x="21585" y="19404"/>
                  </a:lnTo>
                  <a:lnTo>
                    <a:pt x="21600" y="18493"/>
                  </a:lnTo>
                  <a:lnTo>
                    <a:pt x="21585" y="17583"/>
                  </a:lnTo>
                  <a:lnTo>
                    <a:pt x="21525" y="17257"/>
                  </a:lnTo>
                  <a:lnTo>
                    <a:pt x="21494" y="16851"/>
                  </a:lnTo>
                  <a:lnTo>
                    <a:pt x="20364" y="1084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246" name="Group 32"/>
          <p:cNvGrpSpPr/>
          <p:nvPr/>
        </p:nvGrpSpPr>
        <p:grpSpPr>
          <a:xfrm>
            <a:off x="1271347" y="5749456"/>
            <a:ext cx="669721" cy="669721"/>
            <a:chOff x="0" y="0"/>
            <a:chExt cx="669720" cy="669720"/>
          </a:xfrm>
        </p:grpSpPr>
        <p:sp>
          <p:nvSpPr>
            <p:cNvPr id="244" name="Oval 34"/>
            <p:cNvSpPr/>
            <p:nvPr/>
          </p:nvSpPr>
          <p:spPr>
            <a:xfrm>
              <a:off x="-1" y="-1"/>
              <a:ext cx="669722" cy="66972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45" name="Oval 37"/>
            <p:cNvSpPr/>
            <p:nvPr/>
          </p:nvSpPr>
          <p:spPr>
            <a:xfrm>
              <a:off x="158296" y="158296"/>
              <a:ext cx="353129" cy="35312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249" name="Group 32"/>
          <p:cNvGrpSpPr/>
          <p:nvPr/>
        </p:nvGrpSpPr>
        <p:grpSpPr>
          <a:xfrm>
            <a:off x="9985865" y="947820"/>
            <a:ext cx="669721" cy="669721"/>
            <a:chOff x="0" y="0"/>
            <a:chExt cx="669720" cy="669720"/>
          </a:xfrm>
        </p:grpSpPr>
        <p:sp>
          <p:nvSpPr>
            <p:cNvPr id="247" name="Oval 34"/>
            <p:cNvSpPr/>
            <p:nvPr/>
          </p:nvSpPr>
          <p:spPr>
            <a:xfrm>
              <a:off x="-1" y="-1"/>
              <a:ext cx="669722" cy="66972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48" name="Oval 37"/>
            <p:cNvSpPr/>
            <p:nvPr/>
          </p:nvSpPr>
          <p:spPr>
            <a:xfrm>
              <a:off x="158296" y="158296"/>
              <a:ext cx="353129" cy="35312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28"/>
          <p:cNvSpPr txBox="1"/>
          <p:nvPr/>
        </p:nvSpPr>
        <p:spPr>
          <a:xfrm>
            <a:off x="1248757" y="1408030"/>
            <a:ext cx="9694486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solidFill>
                  <a:srgbClr val="8FCA8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252" name="TextBox 29"/>
          <p:cNvSpPr txBox="1"/>
          <p:nvPr/>
        </p:nvSpPr>
        <p:spPr>
          <a:xfrm>
            <a:off x="3230842" y="2887908"/>
            <a:ext cx="5701427" cy="71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00"/>
              </a:spcBef>
              <a:defRPr b="1" spc="500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This is just the beginning of something very QubiK.</a:t>
            </a:r>
          </a:p>
        </p:txBody>
      </p:sp>
      <p:sp>
        <p:nvSpPr>
          <p:cNvPr id="253" name="TextBox 25"/>
          <p:cNvSpPr txBox="1"/>
          <p:nvPr>
            <p:ph type="sldNum" sz="quarter" idx="4294967295"/>
          </p:nvPr>
        </p:nvSpPr>
        <p:spPr>
          <a:xfrm>
            <a:off x="830186" y="5930646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b="1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59" name="Group 22"/>
          <p:cNvGrpSpPr/>
          <p:nvPr/>
        </p:nvGrpSpPr>
        <p:grpSpPr>
          <a:xfrm>
            <a:off x="511063" y="376213"/>
            <a:ext cx="11140985" cy="5920593"/>
            <a:chOff x="0" y="14338"/>
            <a:chExt cx="11140984" cy="5920591"/>
          </a:xfrm>
        </p:grpSpPr>
        <p:grpSp>
          <p:nvGrpSpPr>
            <p:cNvPr id="257" name="Group 23"/>
            <p:cNvGrpSpPr/>
            <p:nvPr/>
          </p:nvGrpSpPr>
          <p:grpSpPr>
            <a:xfrm>
              <a:off x="0" y="14338"/>
              <a:ext cx="11095265" cy="240564"/>
              <a:chOff x="0" y="14338"/>
              <a:chExt cx="11095264" cy="240563"/>
            </a:xfrm>
          </p:grpSpPr>
          <p:sp>
            <p:nvSpPr>
              <p:cNvPr id="254" name="TextBox 27"/>
              <p:cNvSpPr/>
              <p:nvPr/>
            </p:nvSpPr>
            <p:spPr>
              <a:xfrm>
                <a:off x="8603706" y="134619"/>
                <a:ext cx="249155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b="1" sz="12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</a:lstStyle>
              <a:p>
                <a:pPr/>
                <a:r>
                  <a:t>NFT MARKETPLACE</a:t>
                </a:r>
              </a:p>
            </p:txBody>
          </p:sp>
          <p:sp>
            <p:nvSpPr>
              <p:cNvPr id="255" name="Straight Connector 31"/>
              <p:cNvSpPr/>
              <p:nvPr/>
            </p:nvSpPr>
            <p:spPr>
              <a:xfrm>
                <a:off x="1332780" y="134620"/>
                <a:ext cx="8152645" cy="1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pic>
            <p:nvPicPr>
              <p:cNvPr id="256" name="BRAND-QUBIK.png" descr="BRAND-QUBIK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14338"/>
                <a:ext cx="732648" cy="240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58" name="Graphic 70"/>
            <p:cNvSpPr/>
            <p:nvPr/>
          </p:nvSpPr>
          <p:spPr>
            <a:xfrm>
              <a:off x="10458613" y="5818167"/>
              <a:ext cx="682372" cy="11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5" y="16851"/>
                  </a:moveTo>
                  <a:lnTo>
                    <a:pt x="3926" y="17257"/>
                  </a:lnTo>
                  <a:lnTo>
                    <a:pt x="3986" y="17583"/>
                  </a:lnTo>
                  <a:lnTo>
                    <a:pt x="4001" y="18493"/>
                  </a:lnTo>
                  <a:lnTo>
                    <a:pt x="3986" y="19404"/>
                  </a:lnTo>
                  <a:lnTo>
                    <a:pt x="3926" y="19811"/>
                  </a:lnTo>
                  <a:lnTo>
                    <a:pt x="3895" y="20136"/>
                  </a:lnTo>
                  <a:lnTo>
                    <a:pt x="3727" y="20868"/>
                  </a:lnTo>
                  <a:lnTo>
                    <a:pt x="3681" y="21112"/>
                  </a:lnTo>
                  <a:lnTo>
                    <a:pt x="3591" y="21437"/>
                  </a:lnTo>
                  <a:lnTo>
                    <a:pt x="3422" y="21600"/>
                  </a:lnTo>
                  <a:lnTo>
                    <a:pt x="3268" y="21437"/>
                  </a:lnTo>
                  <a:lnTo>
                    <a:pt x="3208" y="21112"/>
                  </a:lnTo>
                  <a:lnTo>
                    <a:pt x="3118" y="20868"/>
                  </a:lnTo>
                  <a:lnTo>
                    <a:pt x="2017" y="14866"/>
                  </a:lnTo>
                  <a:lnTo>
                    <a:pt x="886" y="20868"/>
                  </a:lnTo>
                  <a:lnTo>
                    <a:pt x="826" y="21112"/>
                  </a:lnTo>
                  <a:lnTo>
                    <a:pt x="751" y="21437"/>
                  </a:lnTo>
                  <a:lnTo>
                    <a:pt x="582" y="21600"/>
                  </a:lnTo>
                  <a:lnTo>
                    <a:pt x="413" y="21437"/>
                  </a:lnTo>
                  <a:lnTo>
                    <a:pt x="353" y="21112"/>
                  </a:lnTo>
                  <a:lnTo>
                    <a:pt x="277" y="20868"/>
                  </a:lnTo>
                  <a:lnTo>
                    <a:pt x="139" y="20136"/>
                  </a:lnTo>
                  <a:lnTo>
                    <a:pt x="78" y="19811"/>
                  </a:lnTo>
                  <a:lnTo>
                    <a:pt x="48" y="19404"/>
                  </a:lnTo>
                  <a:lnTo>
                    <a:pt x="3" y="18493"/>
                  </a:lnTo>
                  <a:lnTo>
                    <a:pt x="48" y="17583"/>
                  </a:lnTo>
                  <a:lnTo>
                    <a:pt x="78" y="17257"/>
                  </a:lnTo>
                  <a:lnTo>
                    <a:pt x="139" y="16851"/>
                  </a:lnTo>
                  <a:lnTo>
                    <a:pt x="1269" y="10849"/>
                  </a:lnTo>
                  <a:lnTo>
                    <a:pt x="136" y="4766"/>
                  </a:lnTo>
                  <a:lnTo>
                    <a:pt x="75" y="4359"/>
                  </a:lnTo>
                  <a:lnTo>
                    <a:pt x="45" y="4034"/>
                  </a:lnTo>
                  <a:lnTo>
                    <a:pt x="0" y="3123"/>
                  </a:lnTo>
                  <a:lnTo>
                    <a:pt x="45" y="2212"/>
                  </a:lnTo>
                  <a:lnTo>
                    <a:pt x="75" y="1968"/>
                  </a:lnTo>
                  <a:lnTo>
                    <a:pt x="136" y="1480"/>
                  </a:lnTo>
                  <a:lnTo>
                    <a:pt x="274" y="748"/>
                  </a:lnTo>
                  <a:lnTo>
                    <a:pt x="350" y="423"/>
                  </a:lnTo>
                  <a:lnTo>
                    <a:pt x="410" y="179"/>
                  </a:lnTo>
                  <a:lnTo>
                    <a:pt x="579" y="16"/>
                  </a:lnTo>
                  <a:lnTo>
                    <a:pt x="748" y="179"/>
                  </a:lnTo>
                  <a:lnTo>
                    <a:pt x="823" y="423"/>
                  </a:lnTo>
                  <a:lnTo>
                    <a:pt x="883" y="748"/>
                  </a:lnTo>
                  <a:lnTo>
                    <a:pt x="2014" y="6750"/>
                  </a:lnTo>
                  <a:lnTo>
                    <a:pt x="3118" y="732"/>
                  </a:lnTo>
                  <a:lnTo>
                    <a:pt x="3208" y="407"/>
                  </a:lnTo>
                  <a:lnTo>
                    <a:pt x="3268" y="163"/>
                  </a:lnTo>
                  <a:lnTo>
                    <a:pt x="3422" y="0"/>
                  </a:lnTo>
                  <a:lnTo>
                    <a:pt x="3591" y="163"/>
                  </a:lnTo>
                  <a:lnTo>
                    <a:pt x="3681" y="407"/>
                  </a:lnTo>
                  <a:lnTo>
                    <a:pt x="3727" y="732"/>
                  </a:lnTo>
                  <a:lnTo>
                    <a:pt x="3895" y="1464"/>
                  </a:lnTo>
                  <a:lnTo>
                    <a:pt x="3926" y="1952"/>
                  </a:lnTo>
                  <a:lnTo>
                    <a:pt x="3986" y="2196"/>
                  </a:lnTo>
                  <a:lnTo>
                    <a:pt x="4001" y="3107"/>
                  </a:lnTo>
                  <a:lnTo>
                    <a:pt x="3986" y="4017"/>
                  </a:lnTo>
                  <a:lnTo>
                    <a:pt x="3926" y="4343"/>
                  </a:lnTo>
                  <a:lnTo>
                    <a:pt x="3895" y="4749"/>
                  </a:lnTo>
                  <a:lnTo>
                    <a:pt x="2765" y="10833"/>
                  </a:lnTo>
                  <a:lnTo>
                    <a:pt x="3895" y="16834"/>
                  </a:lnTo>
                  <a:close/>
                  <a:moveTo>
                    <a:pt x="8629" y="10849"/>
                  </a:moveTo>
                  <a:lnTo>
                    <a:pt x="9760" y="4766"/>
                  </a:lnTo>
                  <a:lnTo>
                    <a:pt x="9790" y="4359"/>
                  </a:lnTo>
                  <a:lnTo>
                    <a:pt x="9850" y="4034"/>
                  </a:lnTo>
                  <a:lnTo>
                    <a:pt x="9865" y="3123"/>
                  </a:lnTo>
                  <a:lnTo>
                    <a:pt x="9850" y="2212"/>
                  </a:lnTo>
                  <a:lnTo>
                    <a:pt x="9790" y="1968"/>
                  </a:lnTo>
                  <a:lnTo>
                    <a:pt x="9760" y="1480"/>
                  </a:lnTo>
                  <a:lnTo>
                    <a:pt x="9591" y="748"/>
                  </a:lnTo>
                  <a:lnTo>
                    <a:pt x="9546" y="423"/>
                  </a:lnTo>
                  <a:lnTo>
                    <a:pt x="9455" y="179"/>
                  </a:lnTo>
                  <a:lnTo>
                    <a:pt x="9286" y="16"/>
                  </a:lnTo>
                  <a:lnTo>
                    <a:pt x="9133" y="179"/>
                  </a:lnTo>
                  <a:lnTo>
                    <a:pt x="9072" y="423"/>
                  </a:lnTo>
                  <a:lnTo>
                    <a:pt x="8982" y="748"/>
                  </a:lnTo>
                  <a:lnTo>
                    <a:pt x="7881" y="6750"/>
                  </a:lnTo>
                  <a:lnTo>
                    <a:pt x="6751" y="732"/>
                  </a:lnTo>
                  <a:lnTo>
                    <a:pt x="6690" y="407"/>
                  </a:lnTo>
                  <a:lnTo>
                    <a:pt x="6615" y="163"/>
                  </a:lnTo>
                  <a:lnTo>
                    <a:pt x="6446" y="0"/>
                  </a:lnTo>
                  <a:lnTo>
                    <a:pt x="6277" y="163"/>
                  </a:lnTo>
                  <a:lnTo>
                    <a:pt x="6217" y="407"/>
                  </a:lnTo>
                  <a:lnTo>
                    <a:pt x="6142" y="732"/>
                  </a:lnTo>
                  <a:lnTo>
                    <a:pt x="6003" y="1464"/>
                  </a:lnTo>
                  <a:lnTo>
                    <a:pt x="5943" y="1952"/>
                  </a:lnTo>
                  <a:lnTo>
                    <a:pt x="5913" y="2196"/>
                  </a:lnTo>
                  <a:lnTo>
                    <a:pt x="5867" y="3107"/>
                  </a:lnTo>
                  <a:lnTo>
                    <a:pt x="5913" y="4017"/>
                  </a:lnTo>
                  <a:lnTo>
                    <a:pt x="5943" y="4343"/>
                  </a:lnTo>
                  <a:lnTo>
                    <a:pt x="6003" y="4749"/>
                  </a:lnTo>
                  <a:lnTo>
                    <a:pt x="7134" y="10833"/>
                  </a:lnTo>
                  <a:lnTo>
                    <a:pt x="6003" y="16834"/>
                  </a:lnTo>
                  <a:lnTo>
                    <a:pt x="5943" y="17241"/>
                  </a:lnTo>
                  <a:lnTo>
                    <a:pt x="5913" y="17566"/>
                  </a:lnTo>
                  <a:lnTo>
                    <a:pt x="5867" y="18477"/>
                  </a:lnTo>
                  <a:lnTo>
                    <a:pt x="5913" y="19388"/>
                  </a:lnTo>
                  <a:lnTo>
                    <a:pt x="5943" y="19794"/>
                  </a:lnTo>
                  <a:lnTo>
                    <a:pt x="6003" y="20120"/>
                  </a:lnTo>
                  <a:lnTo>
                    <a:pt x="6142" y="20852"/>
                  </a:lnTo>
                  <a:lnTo>
                    <a:pt x="6217" y="21096"/>
                  </a:lnTo>
                  <a:lnTo>
                    <a:pt x="6277" y="21421"/>
                  </a:lnTo>
                  <a:lnTo>
                    <a:pt x="6446" y="21584"/>
                  </a:lnTo>
                  <a:lnTo>
                    <a:pt x="6615" y="21421"/>
                  </a:lnTo>
                  <a:lnTo>
                    <a:pt x="6690" y="21096"/>
                  </a:lnTo>
                  <a:lnTo>
                    <a:pt x="6751" y="20852"/>
                  </a:lnTo>
                  <a:lnTo>
                    <a:pt x="7881" y="14850"/>
                  </a:lnTo>
                  <a:lnTo>
                    <a:pt x="8982" y="20852"/>
                  </a:lnTo>
                  <a:lnTo>
                    <a:pt x="9072" y="21096"/>
                  </a:lnTo>
                  <a:lnTo>
                    <a:pt x="9133" y="21421"/>
                  </a:lnTo>
                  <a:lnTo>
                    <a:pt x="9286" y="21584"/>
                  </a:lnTo>
                  <a:lnTo>
                    <a:pt x="9455" y="21421"/>
                  </a:lnTo>
                  <a:lnTo>
                    <a:pt x="9546" y="21096"/>
                  </a:lnTo>
                  <a:lnTo>
                    <a:pt x="9591" y="20852"/>
                  </a:lnTo>
                  <a:lnTo>
                    <a:pt x="9760" y="20120"/>
                  </a:lnTo>
                  <a:lnTo>
                    <a:pt x="9790" y="19794"/>
                  </a:lnTo>
                  <a:lnTo>
                    <a:pt x="9850" y="19388"/>
                  </a:lnTo>
                  <a:lnTo>
                    <a:pt x="9865" y="18477"/>
                  </a:lnTo>
                  <a:lnTo>
                    <a:pt x="9850" y="17566"/>
                  </a:lnTo>
                  <a:lnTo>
                    <a:pt x="9790" y="17241"/>
                  </a:lnTo>
                  <a:lnTo>
                    <a:pt x="9760" y="16834"/>
                  </a:lnTo>
                  <a:lnTo>
                    <a:pt x="8629" y="10833"/>
                  </a:lnTo>
                  <a:close/>
                  <a:moveTo>
                    <a:pt x="14496" y="10849"/>
                  </a:moveTo>
                  <a:lnTo>
                    <a:pt x="15627" y="4766"/>
                  </a:lnTo>
                  <a:lnTo>
                    <a:pt x="15657" y="4359"/>
                  </a:lnTo>
                  <a:lnTo>
                    <a:pt x="15718" y="4034"/>
                  </a:lnTo>
                  <a:lnTo>
                    <a:pt x="15733" y="3123"/>
                  </a:lnTo>
                  <a:lnTo>
                    <a:pt x="15718" y="2212"/>
                  </a:lnTo>
                  <a:lnTo>
                    <a:pt x="15657" y="1968"/>
                  </a:lnTo>
                  <a:lnTo>
                    <a:pt x="15627" y="1480"/>
                  </a:lnTo>
                  <a:lnTo>
                    <a:pt x="15458" y="748"/>
                  </a:lnTo>
                  <a:lnTo>
                    <a:pt x="15413" y="423"/>
                  </a:lnTo>
                  <a:lnTo>
                    <a:pt x="15323" y="179"/>
                  </a:lnTo>
                  <a:lnTo>
                    <a:pt x="15154" y="16"/>
                  </a:lnTo>
                  <a:lnTo>
                    <a:pt x="15000" y="179"/>
                  </a:lnTo>
                  <a:lnTo>
                    <a:pt x="14940" y="423"/>
                  </a:lnTo>
                  <a:lnTo>
                    <a:pt x="14849" y="748"/>
                  </a:lnTo>
                  <a:lnTo>
                    <a:pt x="13749" y="6750"/>
                  </a:lnTo>
                  <a:lnTo>
                    <a:pt x="12618" y="748"/>
                  </a:lnTo>
                  <a:lnTo>
                    <a:pt x="12558" y="423"/>
                  </a:lnTo>
                  <a:lnTo>
                    <a:pt x="12482" y="179"/>
                  </a:lnTo>
                  <a:lnTo>
                    <a:pt x="12314" y="16"/>
                  </a:lnTo>
                  <a:lnTo>
                    <a:pt x="12145" y="179"/>
                  </a:lnTo>
                  <a:lnTo>
                    <a:pt x="12084" y="423"/>
                  </a:lnTo>
                  <a:lnTo>
                    <a:pt x="12009" y="748"/>
                  </a:lnTo>
                  <a:lnTo>
                    <a:pt x="11870" y="1480"/>
                  </a:lnTo>
                  <a:lnTo>
                    <a:pt x="11810" y="1968"/>
                  </a:lnTo>
                  <a:lnTo>
                    <a:pt x="11780" y="2212"/>
                  </a:lnTo>
                  <a:lnTo>
                    <a:pt x="11735" y="3123"/>
                  </a:lnTo>
                  <a:lnTo>
                    <a:pt x="11780" y="4034"/>
                  </a:lnTo>
                  <a:lnTo>
                    <a:pt x="11810" y="4359"/>
                  </a:lnTo>
                  <a:lnTo>
                    <a:pt x="11870" y="4766"/>
                  </a:lnTo>
                  <a:lnTo>
                    <a:pt x="13001" y="10849"/>
                  </a:lnTo>
                  <a:lnTo>
                    <a:pt x="11870" y="16851"/>
                  </a:lnTo>
                  <a:lnTo>
                    <a:pt x="11810" y="17257"/>
                  </a:lnTo>
                  <a:lnTo>
                    <a:pt x="11780" y="17583"/>
                  </a:lnTo>
                  <a:lnTo>
                    <a:pt x="11735" y="18493"/>
                  </a:lnTo>
                  <a:lnTo>
                    <a:pt x="11780" y="19404"/>
                  </a:lnTo>
                  <a:lnTo>
                    <a:pt x="11810" y="19811"/>
                  </a:lnTo>
                  <a:lnTo>
                    <a:pt x="11870" y="20136"/>
                  </a:lnTo>
                  <a:lnTo>
                    <a:pt x="12009" y="20868"/>
                  </a:lnTo>
                  <a:lnTo>
                    <a:pt x="12084" y="21112"/>
                  </a:lnTo>
                  <a:lnTo>
                    <a:pt x="12145" y="21437"/>
                  </a:lnTo>
                  <a:lnTo>
                    <a:pt x="12314" y="21600"/>
                  </a:lnTo>
                  <a:lnTo>
                    <a:pt x="12482" y="21437"/>
                  </a:lnTo>
                  <a:lnTo>
                    <a:pt x="12558" y="21112"/>
                  </a:lnTo>
                  <a:lnTo>
                    <a:pt x="12618" y="20868"/>
                  </a:lnTo>
                  <a:lnTo>
                    <a:pt x="13749" y="14866"/>
                  </a:lnTo>
                  <a:lnTo>
                    <a:pt x="14849" y="20868"/>
                  </a:lnTo>
                  <a:lnTo>
                    <a:pt x="14940" y="21112"/>
                  </a:lnTo>
                  <a:lnTo>
                    <a:pt x="15000" y="21437"/>
                  </a:lnTo>
                  <a:lnTo>
                    <a:pt x="15154" y="21600"/>
                  </a:lnTo>
                  <a:lnTo>
                    <a:pt x="15323" y="21437"/>
                  </a:lnTo>
                  <a:lnTo>
                    <a:pt x="15413" y="21112"/>
                  </a:lnTo>
                  <a:lnTo>
                    <a:pt x="15458" y="20868"/>
                  </a:lnTo>
                  <a:lnTo>
                    <a:pt x="15627" y="20136"/>
                  </a:lnTo>
                  <a:lnTo>
                    <a:pt x="15657" y="19811"/>
                  </a:lnTo>
                  <a:lnTo>
                    <a:pt x="15718" y="19404"/>
                  </a:lnTo>
                  <a:lnTo>
                    <a:pt x="15733" y="18493"/>
                  </a:lnTo>
                  <a:lnTo>
                    <a:pt x="15718" y="17583"/>
                  </a:lnTo>
                  <a:lnTo>
                    <a:pt x="15657" y="17257"/>
                  </a:lnTo>
                  <a:lnTo>
                    <a:pt x="15627" y="16851"/>
                  </a:lnTo>
                  <a:lnTo>
                    <a:pt x="14496" y="10849"/>
                  </a:lnTo>
                  <a:close/>
                  <a:moveTo>
                    <a:pt x="20364" y="10849"/>
                  </a:moveTo>
                  <a:lnTo>
                    <a:pt x="21494" y="4766"/>
                  </a:lnTo>
                  <a:lnTo>
                    <a:pt x="21525" y="4359"/>
                  </a:lnTo>
                  <a:lnTo>
                    <a:pt x="21585" y="4034"/>
                  </a:lnTo>
                  <a:lnTo>
                    <a:pt x="21600" y="3123"/>
                  </a:lnTo>
                  <a:lnTo>
                    <a:pt x="21585" y="2212"/>
                  </a:lnTo>
                  <a:lnTo>
                    <a:pt x="21525" y="1968"/>
                  </a:lnTo>
                  <a:lnTo>
                    <a:pt x="21494" y="1480"/>
                  </a:lnTo>
                  <a:lnTo>
                    <a:pt x="21326" y="748"/>
                  </a:lnTo>
                  <a:lnTo>
                    <a:pt x="21280" y="423"/>
                  </a:lnTo>
                  <a:lnTo>
                    <a:pt x="21190" y="179"/>
                  </a:lnTo>
                  <a:lnTo>
                    <a:pt x="21021" y="16"/>
                  </a:lnTo>
                  <a:lnTo>
                    <a:pt x="20867" y="179"/>
                  </a:lnTo>
                  <a:lnTo>
                    <a:pt x="20807" y="423"/>
                  </a:lnTo>
                  <a:lnTo>
                    <a:pt x="20717" y="748"/>
                  </a:lnTo>
                  <a:lnTo>
                    <a:pt x="19616" y="6750"/>
                  </a:lnTo>
                  <a:lnTo>
                    <a:pt x="18485" y="748"/>
                  </a:lnTo>
                  <a:lnTo>
                    <a:pt x="18425" y="423"/>
                  </a:lnTo>
                  <a:lnTo>
                    <a:pt x="18350" y="179"/>
                  </a:lnTo>
                  <a:lnTo>
                    <a:pt x="18181" y="16"/>
                  </a:lnTo>
                  <a:lnTo>
                    <a:pt x="18012" y="179"/>
                  </a:lnTo>
                  <a:lnTo>
                    <a:pt x="17952" y="423"/>
                  </a:lnTo>
                  <a:lnTo>
                    <a:pt x="17876" y="748"/>
                  </a:lnTo>
                  <a:lnTo>
                    <a:pt x="17738" y="1480"/>
                  </a:lnTo>
                  <a:lnTo>
                    <a:pt x="17677" y="1968"/>
                  </a:lnTo>
                  <a:lnTo>
                    <a:pt x="17647" y="2212"/>
                  </a:lnTo>
                  <a:lnTo>
                    <a:pt x="17602" y="3123"/>
                  </a:lnTo>
                  <a:lnTo>
                    <a:pt x="17647" y="4034"/>
                  </a:lnTo>
                  <a:lnTo>
                    <a:pt x="17677" y="4359"/>
                  </a:lnTo>
                  <a:lnTo>
                    <a:pt x="17738" y="4766"/>
                  </a:lnTo>
                  <a:lnTo>
                    <a:pt x="18868" y="10849"/>
                  </a:lnTo>
                  <a:lnTo>
                    <a:pt x="17738" y="16851"/>
                  </a:lnTo>
                  <a:lnTo>
                    <a:pt x="17677" y="17257"/>
                  </a:lnTo>
                  <a:lnTo>
                    <a:pt x="17647" y="17583"/>
                  </a:lnTo>
                  <a:lnTo>
                    <a:pt x="17602" y="18493"/>
                  </a:lnTo>
                  <a:lnTo>
                    <a:pt x="17647" y="19404"/>
                  </a:lnTo>
                  <a:lnTo>
                    <a:pt x="17677" y="19811"/>
                  </a:lnTo>
                  <a:lnTo>
                    <a:pt x="17738" y="20136"/>
                  </a:lnTo>
                  <a:lnTo>
                    <a:pt x="17876" y="20868"/>
                  </a:lnTo>
                  <a:lnTo>
                    <a:pt x="17952" y="21112"/>
                  </a:lnTo>
                  <a:lnTo>
                    <a:pt x="18012" y="21437"/>
                  </a:lnTo>
                  <a:lnTo>
                    <a:pt x="18181" y="21600"/>
                  </a:lnTo>
                  <a:lnTo>
                    <a:pt x="18350" y="21437"/>
                  </a:lnTo>
                  <a:lnTo>
                    <a:pt x="18425" y="21112"/>
                  </a:lnTo>
                  <a:lnTo>
                    <a:pt x="18485" y="20868"/>
                  </a:lnTo>
                  <a:lnTo>
                    <a:pt x="19616" y="14866"/>
                  </a:lnTo>
                  <a:lnTo>
                    <a:pt x="20717" y="20868"/>
                  </a:lnTo>
                  <a:lnTo>
                    <a:pt x="20807" y="21112"/>
                  </a:lnTo>
                  <a:lnTo>
                    <a:pt x="20867" y="21437"/>
                  </a:lnTo>
                  <a:lnTo>
                    <a:pt x="21021" y="21600"/>
                  </a:lnTo>
                  <a:lnTo>
                    <a:pt x="21190" y="21437"/>
                  </a:lnTo>
                  <a:lnTo>
                    <a:pt x="21280" y="21112"/>
                  </a:lnTo>
                  <a:lnTo>
                    <a:pt x="21326" y="20868"/>
                  </a:lnTo>
                  <a:lnTo>
                    <a:pt x="21494" y="20136"/>
                  </a:lnTo>
                  <a:lnTo>
                    <a:pt x="21525" y="19811"/>
                  </a:lnTo>
                  <a:lnTo>
                    <a:pt x="21585" y="19404"/>
                  </a:lnTo>
                  <a:lnTo>
                    <a:pt x="21600" y="18493"/>
                  </a:lnTo>
                  <a:lnTo>
                    <a:pt x="21585" y="17583"/>
                  </a:lnTo>
                  <a:lnTo>
                    <a:pt x="21525" y="17257"/>
                  </a:lnTo>
                  <a:lnTo>
                    <a:pt x="21494" y="16851"/>
                  </a:lnTo>
                  <a:lnTo>
                    <a:pt x="20364" y="1084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262" name="Group 32"/>
          <p:cNvGrpSpPr/>
          <p:nvPr/>
        </p:nvGrpSpPr>
        <p:grpSpPr>
          <a:xfrm>
            <a:off x="2095973" y="1137002"/>
            <a:ext cx="669721" cy="669721"/>
            <a:chOff x="0" y="0"/>
            <a:chExt cx="669720" cy="669720"/>
          </a:xfrm>
        </p:grpSpPr>
        <p:sp>
          <p:nvSpPr>
            <p:cNvPr id="260" name="Oval 34"/>
            <p:cNvSpPr/>
            <p:nvPr/>
          </p:nvSpPr>
          <p:spPr>
            <a:xfrm>
              <a:off x="-1" y="-1"/>
              <a:ext cx="669722" cy="66972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61" name="Oval 37"/>
            <p:cNvSpPr/>
            <p:nvPr/>
          </p:nvSpPr>
          <p:spPr>
            <a:xfrm>
              <a:off x="158296" y="158296"/>
              <a:ext cx="353129" cy="35312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grpSp>
        <p:nvGrpSpPr>
          <p:cNvPr id="265" name="Group 32"/>
          <p:cNvGrpSpPr/>
          <p:nvPr/>
        </p:nvGrpSpPr>
        <p:grpSpPr>
          <a:xfrm>
            <a:off x="9798180" y="4425301"/>
            <a:ext cx="669721" cy="669721"/>
            <a:chOff x="0" y="0"/>
            <a:chExt cx="669720" cy="669720"/>
          </a:xfrm>
        </p:grpSpPr>
        <p:sp>
          <p:nvSpPr>
            <p:cNvPr id="263" name="Oval 34"/>
            <p:cNvSpPr/>
            <p:nvPr/>
          </p:nvSpPr>
          <p:spPr>
            <a:xfrm>
              <a:off x="-1" y="-1"/>
              <a:ext cx="669722" cy="669722"/>
            </a:xfrm>
            <a:prstGeom prst="ellipse">
              <a:avLst/>
            </a:prstGeom>
            <a:noFill/>
            <a:ln w="12700" cap="flat">
              <a:solidFill>
                <a:schemeClr val="accent6">
                  <a:satOff val="-3457"/>
                  <a:lumOff val="13039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64" name="Oval 37"/>
            <p:cNvSpPr/>
            <p:nvPr/>
          </p:nvSpPr>
          <p:spPr>
            <a:xfrm>
              <a:off x="158296" y="158296"/>
              <a:ext cx="353129" cy="353129"/>
            </a:xfrm>
            <a:prstGeom prst="ellipse">
              <a:avLst/>
            </a:prstGeom>
            <a:noFill/>
            <a:ln w="12700" cap="flat">
              <a:solidFill>
                <a:srgbClr val="92D59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pic>
        <p:nvPicPr>
          <p:cNvPr id="266" name="qr-landing.png" descr="qr-land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4263" y="3815505"/>
            <a:ext cx="1874584" cy="1889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14021A"/>
      </a:lt1>
      <a:dk2>
        <a:srgbClr val="A7A7A7"/>
      </a:dk2>
      <a:lt2>
        <a:srgbClr val="535353"/>
      </a:lt2>
      <a:accent1>
        <a:srgbClr val="570C61"/>
      </a:accent1>
      <a:accent2>
        <a:srgbClr val="D227DC"/>
      </a:accent2>
      <a:accent3>
        <a:srgbClr val="14021A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70C61"/>
      </a:accent1>
      <a:accent2>
        <a:srgbClr val="D227DC"/>
      </a:accent2>
      <a:accent3>
        <a:srgbClr val="14021A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